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8" r:id="rId3"/>
    <p:sldId id="259" r:id="rId4"/>
    <p:sldId id="260" r:id="rId5"/>
    <p:sldId id="261" r:id="rId6"/>
    <p:sldId id="262" r:id="rId7"/>
    <p:sldId id="275" r:id="rId8"/>
    <p:sldId id="281" r:id="rId9"/>
    <p:sldId id="276" r:id="rId10"/>
    <p:sldId id="277" r:id="rId11"/>
    <p:sldId id="278" r:id="rId12"/>
    <p:sldId id="264" r:id="rId13"/>
    <p:sldId id="265" r:id="rId14"/>
    <p:sldId id="282" r:id="rId15"/>
    <p:sldId id="293" r:id="rId16"/>
    <p:sldId id="297" r:id="rId17"/>
    <p:sldId id="294" r:id="rId18"/>
    <p:sldId id="273" r:id="rId19"/>
    <p:sldId id="279" r:id="rId20"/>
    <p:sldId id="295" r:id="rId21"/>
    <p:sldId id="296" r:id="rId22"/>
    <p:sldId id="283" r:id="rId23"/>
    <p:sldId id="285" r:id="rId24"/>
    <p:sldId id="284" r:id="rId25"/>
    <p:sldId id="286" r:id="rId26"/>
    <p:sldId id="303" r:id="rId27"/>
    <p:sldId id="287" r:id="rId28"/>
    <p:sldId id="288" r:id="rId29"/>
    <p:sldId id="289" r:id="rId30"/>
    <p:sldId id="290" r:id="rId31"/>
    <p:sldId id="291" r:id="rId32"/>
    <p:sldId id="304" r:id="rId33"/>
    <p:sldId id="300" r:id="rId34"/>
    <p:sldId id="299" r:id="rId35"/>
    <p:sldId id="301" r:id="rId36"/>
    <p:sldId id="263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302" r:id="rId45"/>
  </p:sldIdLst>
  <p:sldSz cx="9144000" cy="5143500" type="screen16x9"/>
  <p:notesSz cx="6858000" cy="9144000"/>
  <p:embeddedFontLst>
    <p:embeddedFont>
      <p:font typeface="Average" panose="020B060402020202020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22f42e4d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22f42e4d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22f42e4d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22f42e4d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22f42e4dc_6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22f42e4dc_6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22f42e4dc_6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22f42e4dc_6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22f42e4d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22f42e4d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f22f42e4d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f22f42e4d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f22f42e4dc_6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f22f42e4dc_6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22f42e4dc_6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f22f42e4dc_6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22f42e4dc_6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22f42e4dc_6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22f42e4dc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22f42e4dc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22f42e4dc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22f42e4dc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f22f42e4dc_6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f22f42e4dc_6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22f42e4dc_6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22f42e4dc_6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22f42e4dc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22f42e4dc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22f42e4dc_1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22f42e4dc_1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22f42e4dc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22f42e4dc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22f42e4dc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22f42e4dc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22f42e4dc_1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22f42e4dc_1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858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22f42e4d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22f42e4d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22f42e4dc_1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22f42e4dc_1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22f42e4dc_1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22f42e4dc_1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22f42e4dc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22f42e4dc_6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f22f42e4dc_1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f22f42e4dc_1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22f42e4dc_1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f22f42e4dc_1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f22f42e4d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f22f42e4d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22f42e4d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f22f42e4d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f22f42e4d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f22f42e4d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22f42e4dc_6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22f42e4dc_6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22f42e4dc_6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22f42e4dc_6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22f42e4dc_6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22f42e4dc_6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22f42e4dc_6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22f42e4dc_6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22f42e4dc_6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22f42e4dc_6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22f42e4dc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22f42e4dc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22f42e4dc_6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22f42e4dc_6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22f42e4dc_6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22f42e4dc_6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22f42e4dc_6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22f42e4dc_6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f42e4dc_6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f42e4dc_6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22f42e4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22f42e4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22f42e4d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22f42e4d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22f42e4d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22f42e4d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22f42e4d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22f42e4d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slide" Target="slide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28.jpg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2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Kelompok 3 - Minify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720300" y="2303500"/>
            <a:ext cx="3703500" cy="18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25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Anggota Kelompok:</a:t>
            </a:r>
            <a:endParaRPr sz="1325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325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273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5"/>
              <a:buFont typeface="Average"/>
              <a:buAutoNum type="arabicPeriod"/>
            </a:pPr>
            <a:r>
              <a:rPr lang="en" sz="1325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Kevin Adhi D S - 535200050</a:t>
            </a:r>
            <a:endParaRPr sz="1325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273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5"/>
              <a:buFont typeface="Average"/>
              <a:buAutoNum type="arabicPeriod"/>
            </a:pPr>
            <a:r>
              <a:rPr lang="en" sz="1325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Stephen Adhikurnia - 535200056</a:t>
            </a:r>
            <a:endParaRPr sz="1325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273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5"/>
              <a:buFont typeface="Average"/>
              <a:buAutoNum type="arabicPeriod"/>
            </a:pPr>
            <a:r>
              <a:rPr lang="en" sz="1325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Richard Stephen - 53520058</a:t>
            </a:r>
            <a:endParaRPr sz="1325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273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5"/>
              <a:buFont typeface="Average"/>
              <a:buAutoNum type="arabicPeriod"/>
            </a:pPr>
            <a:r>
              <a:rPr lang="en" sz="1325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Wendy Bunandi - 535200066</a:t>
            </a:r>
            <a:endParaRPr sz="1325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273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5"/>
              <a:buFont typeface="Average"/>
              <a:buAutoNum type="arabicPeriod"/>
            </a:pPr>
            <a:r>
              <a:rPr lang="en" sz="1325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Hongi Nagaputra - 535200082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>
            <a:spLocks noGrp="1"/>
          </p:cNvSpPr>
          <p:nvPr>
            <p:ph type="title"/>
          </p:nvPr>
        </p:nvSpPr>
        <p:spPr>
          <a:xfrm>
            <a:off x="43782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Forgot Password &gt; Verification Code</a:t>
            </a:r>
            <a:endParaRPr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25" y="1017725"/>
            <a:ext cx="5448427" cy="354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/>
          <p:nvPr/>
        </p:nvSpPr>
        <p:spPr>
          <a:xfrm>
            <a:off x="1318375" y="1847575"/>
            <a:ext cx="687000" cy="250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Judul</a:t>
            </a:r>
            <a:endParaRPr/>
          </a:p>
        </p:txBody>
      </p:sp>
      <p:sp>
        <p:nvSpPr>
          <p:cNvPr id="276" name="Google Shape;276;p34"/>
          <p:cNvSpPr/>
          <p:nvPr/>
        </p:nvSpPr>
        <p:spPr>
          <a:xfrm>
            <a:off x="2673900" y="2320950"/>
            <a:ext cx="622200" cy="250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</a:t>
            </a:r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1541200" y="3091675"/>
            <a:ext cx="816900" cy="436500"/>
          </a:xfrm>
          <a:prstGeom prst="wedgeRectCallout">
            <a:avLst>
              <a:gd name="adj1" fmla="val -63515"/>
              <a:gd name="adj2" fmla="val -675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Button</a:t>
            </a:r>
            <a:endParaRPr/>
          </a:p>
        </p:txBody>
      </p:sp>
      <p:sp>
        <p:nvSpPr>
          <p:cNvPr id="278" name="Google Shape;278;p34"/>
          <p:cNvSpPr txBox="1"/>
          <p:nvPr/>
        </p:nvSpPr>
        <p:spPr>
          <a:xfrm>
            <a:off x="6016225" y="1707600"/>
            <a:ext cx="2701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Judul : Forgot Password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Form : User Melakukan Input Kode Verifikasi yang Telah Dikirimkan Melalui Email/No HP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Submit Button : User Akan Diarahkan ke Page Change Password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>
            <a:spLocks noGrp="1"/>
          </p:cNvSpPr>
          <p:nvPr>
            <p:ph type="title"/>
          </p:nvPr>
        </p:nvSpPr>
        <p:spPr>
          <a:xfrm>
            <a:off x="4735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 Code &gt; Change Password</a:t>
            </a: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00" y="1017725"/>
            <a:ext cx="5607725" cy="35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/>
          <p:nvPr/>
        </p:nvSpPr>
        <p:spPr>
          <a:xfrm>
            <a:off x="6229775" y="1123400"/>
            <a:ext cx="27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5"/>
          <p:cNvSpPr txBox="1"/>
          <p:nvPr/>
        </p:nvSpPr>
        <p:spPr>
          <a:xfrm>
            <a:off x="6359750" y="1392650"/>
            <a:ext cx="24726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Judul : Forgot Password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Form 1 : User Melakukan Input Password Baru yang Diinginkan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Form 2 : User Mengonfirmasi Ulang Password Baru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Submit Button : User Akan Diarahkan ke Page Login Kembali</a:t>
            </a:r>
            <a:endParaRPr/>
          </a:p>
        </p:txBody>
      </p:sp>
      <p:sp>
        <p:nvSpPr>
          <p:cNvPr id="287" name="Google Shape;287;p35"/>
          <p:cNvSpPr/>
          <p:nvPr/>
        </p:nvSpPr>
        <p:spPr>
          <a:xfrm>
            <a:off x="1234800" y="1699025"/>
            <a:ext cx="752100" cy="250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Judul</a:t>
            </a:r>
            <a:endParaRPr/>
          </a:p>
        </p:txBody>
      </p:sp>
      <p:sp>
        <p:nvSpPr>
          <p:cNvPr id="288" name="Google Shape;288;p35"/>
          <p:cNvSpPr/>
          <p:nvPr/>
        </p:nvSpPr>
        <p:spPr>
          <a:xfrm>
            <a:off x="2534625" y="2126125"/>
            <a:ext cx="816900" cy="250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1</a:t>
            </a:r>
            <a:endParaRPr/>
          </a:p>
        </p:txBody>
      </p:sp>
      <p:sp>
        <p:nvSpPr>
          <p:cNvPr id="289" name="Google Shape;289;p35"/>
          <p:cNvSpPr/>
          <p:nvPr/>
        </p:nvSpPr>
        <p:spPr>
          <a:xfrm>
            <a:off x="2534625" y="2571750"/>
            <a:ext cx="816900" cy="250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2</a:t>
            </a:r>
            <a:endParaRPr/>
          </a:p>
        </p:txBody>
      </p:sp>
      <p:sp>
        <p:nvSpPr>
          <p:cNvPr id="290" name="Google Shape;290;p35"/>
          <p:cNvSpPr/>
          <p:nvPr/>
        </p:nvSpPr>
        <p:spPr>
          <a:xfrm>
            <a:off x="1829000" y="3212375"/>
            <a:ext cx="882000" cy="352800"/>
          </a:xfrm>
          <a:prstGeom prst="wedgeRectCallout">
            <a:avLst>
              <a:gd name="adj1" fmla="val -87894"/>
              <a:gd name="adj2" fmla="val 2501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Button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</a:t>
            </a: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6146675" y="1152475"/>
            <a:ext cx="268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Menampilkan :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Foto Profil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Username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Email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No. Handphone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Jenis Kelamin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Tanggal Lahir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Password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Alamat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Tombol Edit untuk mengarahkan ke page edit profile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504800" cy="37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/>
          <p:nvPr/>
        </p:nvSpPr>
        <p:spPr>
          <a:xfrm>
            <a:off x="2728825" y="1846125"/>
            <a:ext cx="1331700" cy="497400"/>
          </a:xfrm>
          <a:prstGeom prst="wedgeRoundRectCallout">
            <a:avLst>
              <a:gd name="adj1" fmla="val -66302"/>
              <a:gd name="adj2" fmla="val 2743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Foto profil, Username, dan email</a:t>
            </a:r>
            <a:endParaRPr sz="1100"/>
          </a:p>
        </p:txBody>
      </p:sp>
      <p:sp>
        <p:nvSpPr>
          <p:cNvPr id="130" name="Google Shape;130;p21"/>
          <p:cNvSpPr/>
          <p:nvPr/>
        </p:nvSpPr>
        <p:spPr>
          <a:xfrm>
            <a:off x="2728825" y="2677075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Jenis Kelamin</a:t>
            </a:r>
            <a:endParaRPr sz="1100"/>
          </a:p>
        </p:txBody>
      </p:sp>
      <p:sp>
        <p:nvSpPr>
          <p:cNvPr id="131" name="Google Shape;131;p21"/>
          <p:cNvSpPr/>
          <p:nvPr/>
        </p:nvSpPr>
        <p:spPr>
          <a:xfrm>
            <a:off x="2728825" y="238815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No. Handphone</a:t>
            </a:r>
            <a:endParaRPr sz="1100"/>
          </a:p>
        </p:txBody>
      </p:sp>
      <p:sp>
        <p:nvSpPr>
          <p:cNvPr id="132" name="Google Shape;132;p21"/>
          <p:cNvSpPr/>
          <p:nvPr/>
        </p:nvSpPr>
        <p:spPr>
          <a:xfrm>
            <a:off x="2728825" y="291775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Tanggal Lahir</a:t>
            </a:r>
            <a:endParaRPr sz="1100"/>
          </a:p>
        </p:txBody>
      </p:sp>
      <p:sp>
        <p:nvSpPr>
          <p:cNvPr id="133" name="Google Shape;133;p21"/>
          <p:cNvSpPr/>
          <p:nvPr/>
        </p:nvSpPr>
        <p:spPr>
          <a:xfrm>
            <a:off x="2728825" y="3171925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Password</a:t>
            </a:r>
            <a:endParaRPr sz="1100"/>
          </a:p>
        </p:txBody>
      </p:sp>
      <p:sp>
        <p:nvSpPr>
          <p:cNvPr id="134" name="Google Shape;134;p21"/>
          <p:cNvSpPr/>
          <p:nvPr/>
        </p:nvSpPr>
        <p:spPr>
          <a:xfrm>
            <a:off x="2696650" y="344735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Alamat</a:t>
            </a:r>
            <a:endParaRPr sz="1100"/>
          </a:p>
        </p:txBody>
      </p:sp>
      <p:sp>
        <p:nvSpPr>
          <p:cNvPr id="135" name="Google Shape;135;p21"/>
          <p:cNvSpPr/>
          <p:nvPr/>
        </p:nvSpPr>
        <p:spPr>
          <a:xfrm>
            <a:off x="5304525" y="1813975"/>
            <a:ext cx="641700" cy="312900"/>
          </a:xfrm>
          <a:prstGeom prst="wedgeRoundRectCallout">
            <a:avLst>
              <a:gd name="adj1" fmla="val -80072"/>
              <a:gd name="adj2" fmla="val 5772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Edit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12800"/>
            <a:ext cx="3973560" cy="443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Profile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4886875" y="863550"/>
            <a:ext cx="268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Mengedit :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Foto Profil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Email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No. Handphone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Jenis Kelamin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Tanggal Lahir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Password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Alamat</a:t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2728825" y="2829475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Jenis Kelamin</a:t>
            </a:r>
            <a:endParaRPr sz="1100"/>
          </a:p>
        </p:txBody>
      </p:sp>
      <p:sp>
        <p:nvSpPr>
          <p:cNvPr id="144" name="Google Shape;144;p22"/>
          <p:cNvSpPr/>
          <p:nvPr/>
        </p:nvSpPr>
        <p:spPr>
          <a:xfrm>
            <a:off x="2728825" y="254055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No. Handphone</a:t>
            </a:r>
            <a:endParaRPr sz="1100"/>
          </a:p>
        </p:txBody>
      </p:sp>
      <p:sp>
        <p:nvSpPr>
          <p:cNvPr id="145" name="Google Shape;145;p22"/>
          <p:cNvSpPr/>
          <p:nvPr/>
        </p:nvSpPr>
        <p:spPr>
          <a:xfrm>
            <a:off x="2728825" y="309830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Tanggal Lahir</a:t>
            </a:r>
            <a:endParaRPr sz="1100"/>
          </a:p>
        </p:txBody>
      </p:sp>
      <p:sp>
        <p:nvSpPr>
          <p:cNvPr id="146" name="Google Shape;146;p22"/>
          <p:cNvSpPr/>
          <p:nvPr/>
        </p:nvSpPr>
        <p:spPr>
          <a:xfrm>
            <a:off x="2728825" y="3377825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Password</a:t>
            </a:r>
            <a:endParaRPr sz="1100"/>
          </a:p>
        </p:txBody>
      </p:sp>
      <p:sp>
        <p:nvSpPr>
          <p:cNvPr id="147" name="Google Shape;147;p22"/>
          <p:cNvSpPr/>
          <p:nvPr/>
        </p:nvSpPr>
        <p:spPr>
          <a:xfrm>
            <a:off x="2728825" y="380845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Alamat</a:t>
            </a:r>
            <a:endParaRPr sz="1100"/>
          </a:p>
        </p:txBody>
      </p:sp>
      <p:sp>
        <p:nvSpPr>
          <p:cNvPr id="148" name="Google Shape;148;p22"/>
          <p:cNvSpPr/>
          <p:nvPr/>
        </p:nvSpPr>
        <p:spPr>
          <a:xfrm>
            <a:off x="2728825" y="215955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Email</a:t>
            </a:r>
            <a:endParaRPr sz="1100"/>
          </a:p>
        </p:txBody>
      </p:sp>
      <p:sp>
        <p:nvSpPr>
          <p:cNvPr id="149" name="Google Shape;149;p22"/>
          <p:cNvSpPr/>
          <p:nvPr/>
        </p:nvSpPr>
        <p:spPr>
          <a:xfrm>
            <a:off x="2728825" y="193095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Username</a:t>
            </a:r>
            <a:endParaRPr sz="1100"/>
          </a:p>
        </p:txBody>
      </p:sp>
      <p:sp>
        <p:nvSpPr>
          <p:cNvPr id="150" name="Google Shape;150;p22"/>
          <p:cNvSpPr/>
          <p:nvPr/>
        </p:nvSpPr>
        <p:spPr>
          <a:xfrm>
            <a:off x="2728825" y="147375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Foto Profil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375"/>
            <a:ext cx="242355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Wishlist Page</a:t>
            </a:r>
            <a:endParaRPr/>
          </a:p>
        </p:txBody>
      </p:sp>
      <p:sp>
        <p:nvSpPr>
          <p:cNvPr id="336" name="Google Shape;336;p39"/>
          <p:cNvSpPr/>
          <p:nvPr/>
        </p:nvSpPr>
        <p:spPr>
          <a:xfrm>
            <a:off x="3369613" y="1017725"/>
            <a:ext cx="3104100" cy="3681900"/>
          </a:xfrm>
          <a:prstGeom prst="wedgeRoundRectCallout">
            <a:avLst>
              <a:gd name="adj1" fmla="val -78989"/>
              <a:gd name="adj2" fmla="val 1220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39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8500" y="1152375"/>
            <a:ext cx="2626315" cy="33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Order</a:t>
            </a:r>
            <a:endParaRPr/>
          </a:p>
        </p:txBody>
      </p:sp>
      <p:pic>
        <p:nvPicPr>
          <p:cNvPr id="445" name="Google Shape;4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4025"/>
            <a:ext cx="4214102" cy="413289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0"/>
          <p:cNvSpPr/>
          <p:nvPr/>
        </p:nvSpPr>
        <p:spPr>
          <a:xfrm>
            <a:off x="549925" y="4484650"/>
            <a:ext cx="12726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Foto Produk</a:t>
            </a:r>
            <a:endParaRPr sz="1300"/>
          </a:p>
        </p:txBody>
      </p:sp>
      <p:sp>
        <p:nvSpPr>
          <p:cNvPr id="447" name="Google Shape;447;p50"/>
          <p:cNvSpPr/>
          <p:nvPr/>
        </p:nvSpPr>
        <p:spPr>
          <a:xfrm>
            <a:off x="1561925" y="3818625"/>
            <a:ext cx="12726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Nama produk</a:t>
            </a:r>
            <a:endParaRPr sz="1300"/>
          </a:p>
        </p:txBody>
      </p:sp>
      <p:sp>
        <p:nvSpPr>
          <p:cNvPr id="448" name="Google Shape;448;p50"/>
          <p:cNvSpPr/>
          <p:nvPr/>
        </p:nvSpPr>
        <p:spPr>
          <a:xfrm>
            <a:off x="2778375" y="4385400"/>
            <a:ext cx="12726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Status</a:t>
            </a:r>
            <a:endParaRPr sz="1300"/>
          </a:p>
        </p:txBody>
      </p:sp>
      <p:sp>
        <p:nvSpPr>
          <p:cNvPr id="449" name="Google Shape;449;p50"/>
          <p:cNvSpPr txBox="1">
            <a:spLocks noGrp="1"/>
          </p:cNvSpPr>
          <p:nvPr>
            <p:ph type="body" idx="1"/>
          </p:nvPr>
        </p:nvSpPr>
        <p:spPr>
          <a:xfrm>
            <a:off x="5139900" y="1200800"/>
            <a:ext cx="4004100" cy="3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Foto Produk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Menampilkan foto produk pertama dari produk yang dipesan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Nama Produk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Nama produk yang dipesan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pesanan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Details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Mengarahkan ke halaman detail order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0"/>
          <p:cNvSpPr/>
          <p:nvPr/>
        </p:nvSpPr>
        <p:spPr>
          <a:xfrm>
            <a:off x="3500000" y="3818625"/>
            <a:ext cx="12726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Details</a:t>
            </a:r>
            <a:endParaRPr sz="1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25" y="692050"/>
            <a:ext cx="4269077" cy="412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MyOrder Detail</a:t>
            </a:r>
            <a:endParaRPr/>
          </a:p>
        </p:txBody>
      </p:sp>
      <p:sp>
        <p:nvSpPr>
          <p:cNvPr id="487" name="Google Shape;487;p54"/>
          <p:cNvSpPr/>
          <p:nvPr/>
        </p:nvSpPr>
        <p:spPr>
          <a:xfrm>
            <a:off x="2909050" y="1908850"/>
            <a:ext cx="1272600" cy="187500"/>
          </a:xfrm>
          <a:prstGeom prst="wedgeRoundRectCallout">
            <a:avLst>
              <a:gd name="adj1" fmla="val -13123"/>
              <a:gd name="adj2" fmla="val -194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Nama produk</a:t>
            </a:r>
            <a:endParaRPr sz="1300"/>
          </a:p>
        </p:txBody>
      </p:sp>
      <p:sp>
        <p:nvSpPr>
          <p:cNvPr id="488" name="Google Shape;488;p54"/>
          <p:cNvSpPr/>
          <p:nvPr/>
        </p:nvSpPr>
        <p:spPr>
          <a:xfrm>
            <a:off x="1788025" y="1234850"/>
            <a:ext cx="1272600" cy="187500"/>
          </a:xfrm>
          <a:prstGeom prst="wedgeRoundRectCallout">
            <a:avLst>
              <a:gd name="adj1" fmla="val -44725"/>
              <a:gd name="adj2" fmla="val 19470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Foto Produk</a:t>
            </a:r>
            <a:endParaRPr sz="1300"/>
          </a:p>
        </p:txBody>
      </p:sp>
      <p:sp>
        <p:nvSpPr>
          <p:cNvPr id="489" name="Google Shape;489;p54"/>
          <p:cNvSpPr txBox="1">
            <a:spLocks noGrp="1"/>
          </p:cNvSpPr>
          <p:nvPr>
            <p:ph type="body" idx="1"/>
          </p:nvPr>
        </p:nvSpPr>
        <p:spPr>
          <a:xfrm>
            <a:off x="5079475" y="816688"/>
            <a:ext cx="3699300" cy="3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Menampilkan: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Foto Produk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Nama Produk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Deskripsi produk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produk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4"/>
          <p:cNvSpPr/>
          <p:nvPr/>
        </p:nvSpPr>
        <p:spPr>
          <a:xfrm>
            <a:off x="3458700" y="2680650"/>
            <a:ext cx="1113300" cy="354600"/>
          </a:xfrm>
          <a:prstGeom prst="wedgeRoundRectCallout">
            <a:avLst>
              <a:gd name="adj1" fmla="val -70192"/>
              <a:gd name="adj2" fmla="val 8803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Deskripsi produk</a:t>
            </a:r>
            <a:endParaRPr sz="1300"/>
          </a:p>
        </p:txBody>
      </p:sp>
      <p:sp>
        <p:nvSpPr>
          <p:cNvPr id="491" name="Google Shape;491;p54"/>
          <p:cNvSpPr/>
          <p:nvPr/>
        </p:nvSpPr>
        <p:spPr>
          <a:xfrm>
            <a:off x="3458575" y="3250300"/>
            <a:ext cx="1113300" cy="354600"/>
          </a:xfrm>
          <a:prstGeom prst="wedgeRoundRectCallout">
            <a:avLst>
              <a:gd name="adj1" fmla="val -68019"/>
              <a:gd name="adj2" fmla="val 9936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Review produk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5999726" cy="394982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Messages</a:t>
            </a:r>
            <a:endParaRPr/>
          </a:p>
        </p:txBody>
      </p:sp>
      <p:sp>
        <p:nvSpPr>
          <p:cNvPr id="457" name="Google Shape;457;p51"/>
          <p:cNvSpPr/>
          <p:nvPr/>
        </p:nvSpPr>
        <p:spPr>
          <a:xfrm>
            <a:off x="108600" y="4324150"/>
            <a:ext cx="1272600" cy="187500"/>
          </a:xfrm>
          <a:prstGeom prst="wedgeRoundRectCallout">
            <a:avLst>
              <a:gd name="adj1" fmla="val -26363"/>
              <a:gd name="adj2" fmla="val -14337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Foto Profil</a:t>
            </a:r>
            <a:endParaRPr sz="1300"/>
          </a:p>
        </p:txBody>
      </p:sp>
      <p:sp>
        <p:nvSpPr>
          <p:cNvPr id="458" name="Google Shape;458;p51"/>
          <p:cNvSpPr/>
          <p:nvPr/>
        </p:nvSpPr>
        <p:spPr>
          <a:xfrm>
            <a:off x="1168750" y="1274950"/>
            <a:ext cx="1272600" cy="187500"/>
          </a:xfrm>
          <a:prstGeom prst="wedgeRoundRectCallout">
            <a:avLst>
              <a:gd name="adj1" fmla="val -51660"/>
              <a:gd name="adj2" fmla="val 12196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Username</a:t>
            </a:r>
            <a:endParaRPr sz="1300"/>
          </a:p>
        </p:txBody>
      </p:sp>
      <p:sp>
        <p:nvSpPr>
          <p:cNvPr id="459" name="Google Shape;459;p51"/>
          <p:cNvSpPr/>
          <p:nvPr/>
        </p:nvSpPr>
        <p:spPr>
          <a:xfrm>
            <a:off x="4831375" y="4197900"/>
            <a:ext cx="12726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Tanggal</a:t>
            </a:r>
            <a:endParaRPr sz="1300"/>
          </a:p>
        </p:txBody>
      </p:sp>
      <p:sp>
        <p:nvSpPr>
          <p:cNvPr id="460" name="Google Shape;460;p51"/>
          <p:cNvSpPr/>
          <p:nvPr/>
        </p:nvSpPr>
        <p:spPr>
          <a:xfrm>
            <a:off x="1321150" y="2301975"/>
            <a:ext cx="1272600" cy="187500"/>
          </a:xfrm>
          <a:prstGeom prst="wedgeRoundRectCallout">
            <a:avLst>
              <a:gd name="adj1" fmla="val -59852"/>
              <a:gd name="adj2" fmla="val -13049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Cuplikan</a:t>
            </a:r>
            <a:endParaRPr sz="1300"/>
          </a:p>
        </p:txBody>
      </p:sp>
      <p:sp>
        <p:nvSpPr>
          <p:cNvPr id="461" name="Google Shape;461;p51"/>
          <p:cNvSpPr txBox="1">
            <a:spLocks noGrp="1"/>
          </p:cNvSpPr>
          <p:nvPr>
            <p:ph type="body" idx="1"/>
          </p:nvPr>
        </p:nvSpPr>
        <p:spPr>
          <a:xfrm>
            <a:off x="6299150" y="1017725"/>
            <a:ext cx="2607900" cy="3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Menampilkan percakapan dengan tampilan 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Foto Profil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Cuplikan Pesan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Tanggal pesan diterima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Room</a:t>
            </a: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body" idx="1"/>
          </p:nvPr>
        </p:nvSpPr>
        <p:spPr>
          <a:xfrm>
            <a:off x="5360325" y="1152475"/>
            <a:ext cx="347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Foto dan Username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Chat bubble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Menampilan pesan dan waktu pesan tersebut diterima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Chat Bar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Tempat mengetikkan dan mengirim pesan</a:t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 l="4420" t="13351" r="4620" b="18906"/>
          <a:stretch/>
        </p:blipFill>
        <p:spPr>
          <a:xfrm>
            <a:off x="311700" y="1152475"/>
            <a:ext cx="4764450" cy="309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1212575" y="1152475"/>
            <a:ext cx="1707300" cy="187500"/>
          </a:xfrm>
          <a:prstGeom prst="wedgeRoundRectCallout">
            <a:avLst>
              <a:gd name="adj1" fmla="val -53804"/>
              <a:gd name="adj2" fmla="val 12309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Foto dan username</a:t>
            </a:r>
            <a:endParaRPr sz="1300"/>
          </a:p>
        </p:txBody>
      </p:sp>
      <p:sp>
        <p:nvSpPr>
          <p:cNvPr id="240" name="Google Shape;240;p30"/>
          <p:cNvSpPr/>
          <p:nvPr/>
        </p:nvSpPr>
        <p:spPr>
          <a:xfrm>
            <a:off x="3733425" y="2458800"/>
            <a:ext cx="12978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Chat Bubble</a:t>
            </a:r>
            <a:endParaRPr sz="1200"/>
          </a:p>
        </p:txBody>
      </p:sp>
      <p:sp>
        <p:nvSpPr>
          <p:cNvPr id="241" name="Google Shape;241;p30"/>
          <p:cNvSpPr/>
          <p:nvPr/>
        </p:nvSpPr>
        <p:spPr>
          <a:xfrm>
            <a:off x="1894550" y="4384550"/>
            <a:ext cx="970200" cy="187500"/>
          </a:xfrm>
          <a:prstGeom prst="wedgeRoundRectCallout">
            <a:avLst>
              <a:gd name="adj1" fmla="val -221"/>
              <a:gd name="adj2" fmla="val -20982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Chat bar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>
            <a:spLocks noGrp="1"/>
          </p:cNvSpPr>
          <p:nvPr>
            <p:ph type="title"/>
          </p:nvPr>
        </p:nvSpPr>
        <p:spPr>
          <a:xfrm>
            <a:off x="6309325" y="286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</a:t>
            </a:r>
            <a:endParaRPr/>
          </a:p>
        </p:txBody>
      </p:sp>
      <p:sp>
        <p:nvSpPr>
          <p:cNvPr id="296" name="Google Shape;296;p36"/>
          <p:cNvSpPr txBox="1">
            <a:spLocks noGrp="1"/>
          </p:cNvSpPr>
          <p:nvPr>
            <p:ph type="body" idx="1"/>
          </p:nvPr>
        </p:nvSpPr>
        <p:spPr>
          <a:xfrm>
            <a:off x="4892825" y="863450"/>
            <a:ext cx="3948900" cy="37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Judul : Cart</a:t>
            </a:r>
            <a:endParaRPr sz="1400"/>
          </a:p>
          <a:p>
            <a:pPr marL="457200" lvl="0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Product Card : </a:t>
            </a:r>
            <a:endParaRPr sz="140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Image : Gambar dari Produk yang Tertera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Nama Produk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Deskripsi : Penjelasan Mengenai Produk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Button 1 : Berfungsi Untuk Menambahkan atau Mengurangi Jumlah Produk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Harga</a:t>
            </a:r>
            <a:endParaRPr/>
          </a:p>
          <a:p>
            <a:pPr marL="457200" lvl="0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Checkout Card :</a:t>
            </a:r>
            <a:endParaRPr sz="140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Total Unit : Jumlah Seluruh Produk yang Dimasukkan ke Cart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Total Harga : Jumlah Harga Seluruh Produk yang Ada di Cart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Button 2 : Untuk Melakukan Checkout Pembelian</a:t>
            </a:r>
            <a:endParaRPr/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86325"/>
            <a:ext cx="4299850" cy="45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/>
          <p:nvPr/>
        </p:nvSpPr>
        <p:spPr>
          <a:xfrm>
            <a:off x="761325" y="863450"/>
            <a:ext cx="649800" cy="232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Judul</a:t>
            </a:r>
            <a:endParaRPr/>
          </a:p>
        </p:txBody>
      </p:sp>
      <p:sp>
        <p:nvSpPr>
          <p:cNvPr id="299" name="Google Shape;299;p36"/>
          <p:cNvSpPr/>
          <p:nvPr/>
        </p:nvSpPr>
        <p:spPr>
          <a:xfrm>
            <a:off x="2311800" y="974850"/>
            <a:ext cx="919200" cy="3810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Card</a:t>
            </a:r>
            <a:endParaRPr/>
          </a:p>
        </p:txBody>
      </p:sp>
      <p:sp>
        <p:nvSpPr>
          <p:cNvPr id="300" name="Google Shape;300;p36"/>
          <p:cNvSpPr/>
          <p:nvPr/>
        </p:nvSpPr>
        <p:spPr>
          <a:xfrm>
            <a:off x="1114125" y="1244025"/>
            <a:ext cx="724200" cy="232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</a:t>
            </a:r>
            <a:endParaRPr/>
          </a:p>
        </p:txBody>
      </p:sp>
      <p:sp>
        <p:nvSpPr>
          <p:cNvPr id="301" name="Google Shape;301;p36"/>
          <p:cNvSpPr/>
          <p:nvPr/>
        </p:nvSpPr>
        <p:spPr>
          <a:xfrm>
            <a:off x="1838325" y="2098000"/>
            <a:ext cx="1104900" cy="381000"/>
          </a:xfrm>
          <a:prstGeom prst="wedgeRectCallout">
            <a:avLst>
              <a:gd name="adj1" fmla="val -48323"/>
              <a:gd name="adj2" fmla="val -7917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Nama dan Deskripsi</a:t>
            </a:r>
            <a:endParaRPr/>
          </a:p>
        </p:txBody>
      </p:sp>
      <p:sp>
        <p:nvSpPr>
          <p:cNvPr id="302" name="Google Shape;302;p36"/>
          <p:cNvSpPr/>
          <p:nvPr/>
        </p:nvSpPr>
        <p:spPr>
          <a:xfrm>
            <a:off x="3165950" y="1958975"/>
            <a:ext cx="863400" cy="232200"/>
          </a:xfrm>
          <a:prstGeom prst="wedgeRectCallout">
            <a:avLst>
              <a:gd name="adj1" fmla="val -36020"/>
              <a:gd name="adj2" fmla="val -1019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1</a:t>
            </a:r>
            <a:endParaRPr/>
          </a:p>
        </p:txBody>
      </p:sp>
      <p:sp>
        <p:nvSpPr>
          <p:cNvPr id="303" name="Google Shape;303;p36"/>
          <p:cNvSpPr/>
          <p:nvPr/>
        </p:nvSpPr>
        <p:spPr>
          <a:xfrm>
            <a:off x="3648600" y="1383350"/>
            <a:ext cx="724200" cy="232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Harga</a:t>
            </a:r>
            <a:endParaRPr/>
          </a:p>
        </p:txBody>
      </p:sp>
      <p:sp>
        <p:nvSpPr>
          <p:cNvPr id="304" name="Google Shape;304;p36"/>
          <p:cNvSpPr/>
          <p:nvPr/>
        </p:nvSpPr>
        <p:spPr>
          <a:xfrm>
            <a:off x="1996125" y="2989550"/>
            <a:ext cx="947100" cy="3156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Checkout Card</a:t>
            </a:r>
            <a:endParaRPr/>
          </a:p>
        </p:txBody>
      </p:sp>
      <p:sp>
        <p:nvSpPr>
          <p:cNvPr id="305" name="Google Shape;305;p36"/>
          <p:cNvSpPr/>
          <p:nvPr/>
        </p:nvSpPr>
        <p:spPr>
          <a:xfrm>
            <a:off x="923775" y="3927250"/>
            <a:ext cx="1104900" cy="315600"/>
          </a:xfrm>
          <a:prstGeom prst="wedgeRectCallout">
            <a:avLst>
              <a:gd name="adj1" fmla="val -31933"/>
              <a:gd name="adj2" fmla="val -10294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Unit dan Harga</a:t>
            </a: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3528000" y="3175225"/>
            <a:ext cx="919200" cy="232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5750" y="78988"/>
            <a:ext cx="851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Header</a:t>
            </a:r>
            <a:endParaRPr dirty="0"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9600" y="2104925"/>
            <a:ext cx="8512500" cy="28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Brand Minify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Jika di klik akan diarahkan ke home page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bar (belum dapat digunakan)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mencari produk/kategori/page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Account Menu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menampilkan menu yang dapat diakses berdasarkan akun yang digunakan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Navigation Bar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 navigasi untuk mengarahkan pengguna ke page-page dari web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00" y="1070025"/>
            <a:ext cx="8527700" cy="9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>
            <a:off x="7211250" y="729850"/>
            <a:ext cx="1617000" cy="339300"/>
          </a:xfrm>
          <a:prstGeom prst="wedgeRoundRectCallout">
            <a:avLst>
              <a:gd name="adj1" fmla="val -3084"/>
              <a:gd name="adj2" fmla="val 9135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Section</a:t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776225" y="806050"/>
            <a:ext cx="1247700" cy="339300"/>
          </a:xfrm>
          <a:prstGeom prst="wedgeRoundRectCallout">
            <a:avLst>
              <a:gd name="adj1" fmla="val -29592"/>
              <a:gd name="adj2" fmla="val 875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</a:t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4226475" y="729850"/>
            <a:ext cx="1247700" cy="339300"/>
          </a:xfrm>
          <a:prstGeom prst="wedgeRoundRectCallout">
            <a:avLst>
              <a:gd name="adj1" fmla="val -29592"/>
              <a:gd name="adj2" fmla="val 875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Bar</a:t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4824475" y="2015725"/>
            <a:ext cx="1747500" cy="339300"/>
          </a:xfrm>
          <a:prstGeom prst="wedgeRoundRectCallout">
            <a:avLst>
              <a:gd name="adj1" fmla="val -42799"/>
              <a:gd name="adj2" fmla="val -7749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Menu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25" y="801075"/>
            <a:ext cx="5053502" cy="424282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Checkout</a:t>
            </a:r>
            <a:endParaRPr/>
          </a:p>
        </p:txBody>
      </p:sp>
      <p:sp>
        <p:nvSpPr>
          <p:cNvPr id="468" name="Google Shape;468;p52"/>
          <p:cNvSpPr/>
          <p:nvPr/>
        </p:nvSpPr>
        <p:spPr>
          <a:xfrm>
            <a:off x="2700425" y="4059350"/>
            <a:ext cx="1272600" cy="187500"/>
          </a:xfrm>
          <a:prstGeom prst="wedgeRoundRectCallout">
            <a:avLst>
              <a:gd name="adj1" fmla="val -5558"/>
              <a:gd name="adj2" fmla="val -20757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Invoice</a:t>
            </a:r>
            <a:endParaRPr sz="1300"/>
          </a:p>
        </p:txBody>
      </p:sp>
      <p:sp>
        <p:nvSpPr>
          <p:cNvPr id="469" name="Google Shape;469;p52"/>
          <p:cNvSpPr/>
          <p:nvPr/>
        </p:nvSpPr>
        <p:spPr>
          <a:xfrm>
            <a:off x="2269475" y="1331125"/>
            <a:ext cx="1272600" cy="187500"/>
          </a:xfrm>
          <a:prstGeom prst="wedgeRoundRectCallout">
            <a:avLst>
              <a:gd name="adj1" fmla="val -44725"/>
              <a:gd name="adj2" fmla="val 19470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Detail produk</a:t>
            </a:r>
            <a:endParaRPr sz="1300"/>
          </a:p>
        </p:txBody>
      </p:sp>
      <p:sp>
        <p:nvSpPr>
          <p:cNvPr id="470" name="Google Shape;470;p52"/>
          <p:cNvSpPr/>
          <p:nvPr/>
        </p:nvSpPr>
        <p:spPr>
          <a:xfrm>
            <a:off x="5118875" y="2423875"/>
            <a:ext cx="1344900" cy="1035000"/>
          </a:xfrm>
          <a:prstGeom prst="leftArrow">
            <a:avLst>
              <a:gd name="adj1" fmla="val 65889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Alamat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Payment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Pengiriman</a:t>
            </a:r>
            <a:endParaRPr sz="1200"/>
          </a:p>
        </p:txBody>
      </p:sp>
      <p:sp>
        <p:nvSpPr>
          <p:cNvPr id="471" name="Google Shape;471;p52"/>
          <p:cNvSpPr txBox="1">
            <a:spLocks noGrp="1"/>
          </p:cNvSpPr>
          <p:nvPr>
            <p:ph type="body" idx="1"/>
          </p:nvPr>
        </p:nvSpPr>
        <p:spPr>
          <a:xfrm>
            <a:off x="6379400" y="620525"/>
            <a:ext cx="2607900" cy="3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Menampilkan detail pembelian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Detail Produk dan total harga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Alamat pengiriman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Metode pembayaran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Pengiriman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Invoice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yang harus dibayar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36525"/>
            <a:ext cx="4665949" cy="413902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Payment</a:t>
            </a:r>
            <a:endParaRPr/>
          </a:p>
        </p:txBody>
      </p:sp>
      <p:sp>
        <p:nvSpPr>
          <p:cNvPr id="478" name="Google Shape;478;p53"/>
          <p:cNvSpPr/>
          <p:nvPr/>
        </p:nvSpPr>
        <p:spPr>
          <a:xfrm>
            <a:off x="2291200" y="2727325"/>
            <a:ext cx="1272600" cy="187500"/>
          </a:xfrm>
          <a:prstGeom prst="wedgeRoundRectCallout">
            <a:avLst>
              <a:gd name="adj1" fmla="val -5558"/>
              <a:gd name="adj2" fmla="val -20757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Deskripsi</a:t>
            </a:r>
            <a:endParaRPr sz="1300"/>
          </a:p>
        </p:txBody>
      </p:sp>
      <p:sp>
        <p:nvSpPr>
          <p:cNvPr id="479" name="Google Shape;479;p53"/>
          <p:cNvSpPr/>
          <p:nvPr/>
        </p:nvSpPr>
        <p:spPr>
          <a:xfrm>
            <a:off x="1763950" y="1620000"/>
            <a:ext cx="1272600" cy="187500"/>
          </a:xfrm>
          <a:prstGeom prst="wedgeRoundRectCallout">
            <a:avLst>
              <a:gd name="adj1" fmla="val -44725"/>
              <a:gd name="adj2" fmla="val 19470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Metode</a:t>
            </a:r>
            <a:endParaRPr sz="1300"/>
          </a:p>
        </p:txBody>
      </p:sp>
      <p:sp>
        <p:nvSpPr>
          <p:cNvPr id="480" name="Google Shape;480;p53"/>
          <p:cNvSpPr txBox="1">
            <a:spLocks noGrp="1"/>
          </p:cNvSpPr>
          <p:nvPr>
            <p:ph type="body" idx="1"/>
          </p:nvPr>
        </p:nvSpPr>
        <p:spPr>
          <a:xfrm>
            <a:off x="5288100" y="620525"/>
            <a:ext cx="3699300" cy="3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Menampilkan penjelasan tentang pilihan metode pembayaran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Penjelasan menggunakan menu drop-down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2500"/>
            <a:ext cx="242355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Seller Page</a:t>
            </a:r>
            <a:endParaRPr/>
          </a:p>
        </p:txBody>
      </p:sp>
      <p:sp>
        <p:nvSpPr>
          <p:cNvPr id="344" name="Google Shape;344;p40"/>
          <p:cNvSpPr/>
          <p:nvPr/>
        </p:nvSpPr>
        <p:spPr>
          <a:xfrm>
            <a:off x="3369613" y="1017725"/>
            <a:ext cx="3104100" cy="3681900"/>
          </a:xfrm>
          <a:prstGeom prst="wedgeRoundRectCallout">
            <a:avLst>
              <a:gd name="adj1" fmla="val -78989"/>
              <a:gd name="adj2" fmla="val 1220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5" name="Google Shape;3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500" y="1152375"/>
            <a:ext cx="2626315" cy="33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Cards</a:t>
            </a:r>
            <a:endParaRPr/>
          </a:p>
        </p:txBody>
      </p:sp>
      <p:pic>
        <p:nvPicPr>
          <p:cNvPr id="361" name="Google Shape;3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7025"/>
            <a:ext cx="2626315" cy="33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2"/>
          <p:cNvSpPr/>
          <p:nvPr/>
        </p:nvSpPr>
        <p:spPr>
          <a:xfrm>
            <a:off x="615025" y="4653875"/>
            <a:ext cx="980100" cy="361800"/>
          </a:xfrm>
          <a:prstGeom prst="wedgeRoundRectCallout">
            <a:avLst>
              <a:gd name="adj1" fmla="val -24901"/>
              <a:gd name="adj2" fmla="val -8689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 Now</a:t>
            </a:r>
            <a:endParaRPr/>
          </a:p>
        </p:txBody>
      </p:sp>
      <p:sp>
        <p:nvSpPr>
          <p:cNvPr id="363" name="Google Shape;363;p42"/>
          <p:cNvSpPr txBox="1"/>
          <p:nvPr/>
        </p:nvSpPr>
        <p:spPr>
          <a:xfrm>
            <a:off x="3170475" y="1254350"/>
            <a:ext cx="4590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Product Image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Gambar produk yang ditampilkan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Product Name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Nama dari produk yang di tampilkan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Price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Harga produk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 to cart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menambahkan ke keranjang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Buy Now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langsung membeli dan ke page checkout</a:t>
            </a:r>
            <a:endParaRPr/>
          </a:p>
        </p:txBody>
      </p:sp>
      <p:sp>
        <p:nvSpPr>
          <p:cNvPr id="364" name="Google Shape;364;p42"/>
          <p:cNvSpPr/>
          <p:nvPr/>
        </p:nvSpPr>
        <p:spPr>
          <a:xfrm>
            <a:off x="2061625" y="4653875"/>
            <a:ext cx="1175400" cy="361800"/>
          </a:xfrm>
          <a:prstGeom prst="wedgeRoundRectCallout">
            <a:avLst>
              <a:gd name="adj1" fmla="val -40335"/>
              <a:gd name="adj2" fmla="val -19022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to cart</a:t>
            </a:r>
            <a:endParaRPr/>
          </a:p>
        </p:txBody>
      </p:sp>
      <p:sp>
        <p:nvSpPr>
          <p:cNvPr id="365" name="Google Shape;365;p42"/>
          <p:cNvSpPr/>
          <p:nvPr/>
        </p:nvSpPr>
        <p:spPr>
          <a:xfrm>
            <a:off x="1650675" y="3301000"/>
            <a:ext cx="1446600" cy="225900"/>
          </a:xfrm>
          <a:prstGeom prst="wedgeRoundRectCallout">
            <a:avLst>
              <a:gd name="adj1" fmla="val -59106"/>
              <a:gd name="adj2" fmla="val 219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Name</a:t>
            </a:r>
            <a:endParaRPr/>
          </a:p>
        </p:txBody>
      </p:sp>
      <p:sp>
        <p:nvSpPr>
          <p:cNvPr id="366" name="Google Shape;366;p42"/>
          <p:cNvSpPr/>
          <p:nvPr/>
        </p:nvSpPr>
        <p:spPr>
          <a:xfrm>
            <a:off x="1152200" y="3689125"/>
            <a:ext cx="611700" cy="183300"/>
          </a:xfrm>
          <a:prstGeom prst="wedgeRoundRectCallout">
            <a:avLst>
              <a:gd name="adj1" fmla="val -61676"/>
              <a:gd name="adj2" fmla="val -5411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</a:t>
            </a:r>
            <a:endParaRPr/>
          </a:p>
        </p:txBody>
      </p:sp>
      <p:sp>
        <p:nvSpPr>
          <p:cNvPr id="367" name="Google Shape;367;p42"/>
          <p:cNvSpPr/>
          <p:nvPr/>
        </p:nvSpPr>
        <p:spPr>
          <a:xfrm>
            <a:off x="263813" y="1114425"/>
            <a:ext cx="1446600" cy="225900"/>
          </a:xfrm>
          <a:prstGeom prst="wedgeRoundRectCallout">
            <a:avLst>
              <a:gd name="adj1" fmla="val 42189"/>
              <a:gd name="adj2" fmla="val 45469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Image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179294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/>
          <p:nvPr/>
        </p:nvSpPr>
        <p:spPr>
          <a:xfrm>
            <a:off x="2209225" y="1098950"/>
            <a:ext cx="2130000" cy="2583000"/>
          </a:xfrm>
          <a:prstGeom prst="wedgeRoundRectCallout">
            <a:avLst>
              <a:gd name="adj1" fmla="val -127914"/>
              <a:gd name="adj2" fmla="val -1806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Page</a:t>
            </a:r>
            <a:endParaRPr/>
          </a:p>
        </p:txBody>
      </p:sp>
      <p:pic>
        <p:nvPicPr>
          <p:cNvPr id="353" name="Google Shape;353;p41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2287" y="1269113"/>
            <a:ext cx="1823875" cy="224267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/>
          <p:nvPr/>
        </p:nvSpPr>
        <p:spPr>
          <a:xfrm>
            <a:off x="4695138" y="1239650"/>
            <a:ext cx="3104100" cy="3681900"/>
          </a:xfrm>
          <a:prstGeom prst="wedgeRoundRectCallout">
            <a:avLst>
              <a:gd name="adj1" fmla="val -142129"/>
              <a:gd name="adj2" fmla="val 2033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5" name="Google Shape;35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4025" y="1374313"/>
            <a:ext cx="2626315" cy="33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pic>
        <p:nvPicPr>
          <p:cNvPr id="373" name="Google Shape;3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150" y="1138450"/>
            <a:ext cx="310745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3"/>
          <p:cNvSpPr/>
          <p:nvPr/>
        </p:nvSpPr>
        <p:spPr>
          <a:xfrm>
            <a:off x="3404825" y="2166175"/>
            <a:ext cx="856200" cy="215400"/>
          </a:xfrm>
          <a:prstGeom prst="wedgeRoundRectCallout">
            <a:avLst>
              <a:gd name="adj1" fmla="val -68752"/>
              <a:gd name="adj2" fmla="val 3415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by</a:t>
            </a:r>
            <a:endParaRPr/>
          </a:p>
        </p:txBody>
      </p:sp>
      <p:sp>
        <p:nvSpPr>
          <p:cNvPr id="375" name="Google Shape;375;p43"/>
          <p:cNvSpPr/>
          <p:nvPr/>
        </p:nvSpPr>
        <p:spPr>
          <a:xfrm>
            <a:off x="370275" y="2320050"/>
            <a:ext cx="1087500" cy="503400"/>
          </a:xfrm>
          <a:prstGeom prst="wedgeRoundRectCallout">
            <a:avLst>
              <a:gd name="adj1" fmla="val 78632"/>
              <a:gd name="adj2" fmla="val 406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price</a:t>
            </a:r>
            <a:endParaRPr/>
          </a:p>
        </p:txBody>
      </p:sp>
      <p:sp>
        <p:nvSpPr>
          <p:cNvPr id="376" name="Google Shape;376;p43"/>
          <p:cNvSpPr/>
          <p:nvPr/>
        </p:nvSpPr>
        <p:spPr>
          <a:xfrm>
            <a:off x="3597425" y="2887438"/>
            <a:ext cx="1087500" cy="5034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price</a:t>
            </a:r>
            <a:endParaRPr/>
          </a:p>
        </p:txBody>
      </p:sp>
      <p:sp>
        <p:nvSpPr>
          <p:cNvPr id="377" name="Google Shape;377;p43"/>
          <p:cNvSpPr/>
          <p:nvPr/>
        </p:nvSpPr>
        <p:spPr>
          <a:xfrm>
            <a:off x="516475" y="3229975"/>
            <a:ext cx="1087500" cy="215400"/>
          </a:xfrm>
          <a:prstGeom prst="wedgeRoundRectCallout">
            <a:avLst>
              <a:gd name="adj1" fmla="val 71708"/>
              <a:gd name="adj2" fmla="val 730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</a:t>
            </a:r>
            <a:endParaRPr/>
          </a:p>
        </p:txBody>
      </p:sp>
      <p:sp>
        <p:nvSpPr>
          <p:cNvPr id="378" name="Google Shape;378;p43"/>
          <p:cNvSpPr txBox="1"/>
          <p:nvPr/>
        </p:nvSpPr>
        <p:spPr>
          <a:xfrm>
            <a:off x="5208075" y="1138450"/>
            <a:ext cx="32604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Sort by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Mengurutkan produk berdasarkan  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Rating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Higher price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Lower price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Newest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Latest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Minimum price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Menentukan harga minimum produk yang di tampilkan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Maximum price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Menentukan harga maximum produk yang di tampilkan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Brand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Menentukan brand apa saja yang ingin di tampilkan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Cards</a:t>
            </a:r>
            <a:endParaRPr/>
          </a:p>
        </p:txBody>
      </p:sp>
      <p:pic>
        <p:nvPicPr>
          <p:cNvPr id="361" name="Google Shape;3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7025"/>
            <a:ext cx="2626315" cy="33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2"/>
          <p:cNvSpPr/>
          <p:nvPr/>
        </p:nvSpPr>
        <p:spPr>
          <a:xfrm>
            <a:off x="615025" y="4653875"/>
            <a:ext cx="980100" cy="361800"/>
          </a:xfrm>
          <a:prstGeom prst="wedgeRoundRectCallout">
            <a:avLst>
              <a:gd name="adj1" fmla="val -24901"/>
              <a:gd name="adj2" fmla="val -8689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 Now</a:t>
            </a:r>
            <a:endParaRPr/>
          </a:p>
        </p:txBody>
      </p:sp>
      <p:sp>
        <p:nvSpPr>
          <p:cNvPr id="363" name="Google Shape;363;p42"/>
          <p:cNvSpPr txBox="1"/>
          <p:nvPr/>
        </p:nvSpPr>
        <p:spPr>
          <a:xfrm>
            <a:off x="3170475" y="1254350"/>
            <a:ext cx="4590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Product Image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Gambar produk yang ditampilkan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Product Name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Nama dari produk yang di tampilkan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Price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Harga produk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 to cart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menambahkan ke keranjang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Buy Now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langsung membeli dan ke page checkout</a:t>
            </a:r>
            <a:endParaRPr/>
          </a:p>
        </p:txBody>
      </p:sp>
      <p:sp>
        <p:nvSpPr>
          <p:cNvPr id="364" name="Google Shape;364;p42"/>
          <p:cNvSpPr/>
          <p:nvPr/>
        </p:nvSpPr>
        <p:spPr>
          <a:xfrm>
            <a:off x="2061625" y="4653875"/>
            <a:ext cx="1175400" cy="361800"/>
          </a:xfrm>
          <a:prstGeom prst="wedgeRoundRectCallout">
            <a:avLst>
              <a:gd name="adj1" fmla="val -40335"/>
              <a:gd name="adj2" fmla="val -19022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to cart</a:t>
            </a:r>
            <a:endParaRPr/>
          </a:p>
        </p:txBody>
      </p:sp>
      <p:sp>
        <p:nvSpPr>
          <p:cNvPr id="365" name="Google Shape;365;p42"/>
          <p:cNvSpPr/>
          <p:nvPr/>
        </p:nvSpPr>
        <p:spPr>
          <a:xfrm>
            <a:off x="1650675" y="3301000"/>
            <a:ext cx="1446600" cy="225900"/>
          </a:xfrm>
          <a:prstGeom prst="wedgeRoundRectCallout">
            <a:avLst>
              <a:gd name="adj1" fmla="val -59106"/>
              <a:gd name="adj2" fmla="val 219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Name</a:t>
            </a:r>
            <a:endParaRPr/>
          </a:p>
        </p:txBody>
      </p:sp>
      <p:sp>
        <p:nvSpPr>
          <p:cNvPr id="366" name="Google Shape;366;p42"/>
          <p:cNvSpPr/>
          <p:nvPr/>
        </p:nvSpPr>
        <p:spPr>
          <a:xfrm>
            <a:off x="1152200" y="3689125"/>
            <a:ext cx="611700" cy="183300"/>
          </a:xfrm>
          <a:prstGeom prst="wedgeRoundRectCallout">
            <a:avLst>
              <a:gd name="adj1" fmla="val -61676"/>
              <a:gd name="adj2" fmla="val -5411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</a:t>
            </a:r>
            <a:endParaRPr/>
          </a:p>
        </p:txBody>
      </p:sp>
      <p:sp>
        <p:nvSpPr>
          <p:cNvPr id="367" name="Google Shape;367;p42"/>
          <p:cNvSpPr/>
          <p:nvPr/>
        </p:nvSpPr>
        <p:spPr>
          <a:xfrm>
            <a:off x="263813" y="1114425"/>
            <a:ext cx="1446600" cy="225900"/>
          </a:xfrm>
          <a:prstGeom prst="wedgeRoundRectCallout">
            <a:avLst>
              <a:gd name="adj1" fmla="val 42189"/>
              <a:gd name="adj2" fmla="val 45469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4891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700" y="1192775"/>
            <a:ext cx="299259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4"/>
          <p:cNvSpPr/>
          <p:nvPr/>
        </p:nvSpPr>
        <p:spPr>
          <a:xfrm>
            <a:off x="6177900" y="3036550"/>
            <a:ext cx="2707800" cy="2005200"/>
          </a:xfrm>
          <a:prstGeom prst="wedgeRoundRectCallout">
            <a:avLst>
              <a:gd name="adj1" fmla="val -99916"/>
              <a:gd name="adj2" fmla="val -1668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4"/>
          <p:cNvSpPr/>
          <p:nvPr/>
        </p:nvSpPr>
        <p:spPr>
          <a:xfrm>
            <a:off x="6096725" y="1064950"/>
            <a:ext cx="1873500" cy="2005200"/>
          </a:xfrm>
          <a:prstGeom prst="wedgeRoundRectCallout">
            <a:avLst>
              <a:gd name="adj1" fmla="val -85454"/>
              <a:gd name="adj2" fmla="val -131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4"/>
          <p:cNvSpPr/>
          <p:nvPr/>
        </p:nvSpPr>
        <p:spPr>
          <a:xfrm>
            <a:off x="258300" y="3522675"/>
            <a:ext cx="2707800" cy="1113900"/>
          </a:xfrm>
          <a:prstGeom prst="wedgeRoundRectCallout">
            <a:avLst>
              <a:gd name="adj1" fmla="val 66398"/>
              <a:gd name="adj2" fmla="val -10485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4"/>
          <p:cNvSpPr/>
          <p:nvPr/>
        </p:nvSpPr>
        <p:spPr>
          <a:xfrm>
            <a:off x="260575" y="1064950"/>
            <a:ext cx="2707800" cy="2005200"/>
          </a:xfrm>
          <a:prstGeom prst="wedgeRoundRectCallout">
            <a:avLst>
              <a:gd name="adj1" fmla="val 67150"/>
              <a:gd name="adj2" fmla="val 876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Details Page</a:t>
            </a:r>
            <a:endParaRPr/>
          </a:p>
        </p:txBody>
      </p:sp>
      <p:pic>
        <p:nvPicPr>
          <p:cNvPr id="389" name="Google Shape;38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9100" y="1192775"/>
            <a:ext cx="1408753" cy="16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100" y="3278525"/>
            <a:ext cx="2457875" cy="15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500" y="3776875"/>
            <a:ext cx="2405399" cy="6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775" y="1259112"/>
            <a:ext cx="2405401" cy="16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Image</a:t>
            </a:r>
            <a:endParaRPr/>
          </a:p>
        </p:txBody>
      </p:sp>
      <p:pic>
        <p:nvPicPr>
          <p:cNvPr id="398" name="Google Shape;3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3575"/>
            <a:ext cx="4562775" cy="306702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5"/>
          <p:cNvSpPr/>
          <p:nvPr/>
        </p:nvSpPr>
        <p:spPr>
          <a:xfrm>
            <a:off x="3490725" y="1424275"/>
            <a:ext cx="1302900" cy="411000"/>
          </a:xfrm>
          <a:prstGeom prst="wedgeRoundRectCallout">
            <a:avLst>
              <a:gd name="adj1" fmla="val -123089"/>
              <a:gd name="adj2" fmla="val 7859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image</a:t>
            </a:r>
            <a:endParaRPr/>
          </a:p>
        </p:txBody>
      </p:sp>
      <p:sp>
        <p:nvSpPr>
          <p:cNvPr id="400" name="Google Shape;400;p45"/>
          <p:cNvSpPr/>
          <p:nvPr/>
        </p:nvSpPr>
        <p:spPr>
          <a:xfrm>
            <a:off x="2833625" y="4131975"/>
            <a:ext cx="1302900" cy="792900"/>
          </a:xfrm>
          <a:prstGeom prst="wedgeRoundRectCallout">
            <a:avLst>
              <a:gd name="adj1" fmla="val -186565"/>
              <a:gd name="adj2" fmla="val -6143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show</a:t>
            </a:r>
            <a:endParaRPr/>
          </a:p>
        </p:txBody>
      </p:sp>
      <p:sp>
        <p:nvSpPr>
          <p:cNvPr id="401" name="Google Shape;401;p45"/>
          <p:cNvSpPr/>
          <p:nvPr/>
        </p:nvSpPr>
        <p:spPr>
          <a:xfrm>
            <a:off x="2833625" y="4131975"/>
            <a:ext cx="1302900" cy="792900"/>
          </a:xfrm>
          <a:prstGeom prst="wedgeRoundRectCallout">
            <a:avLst>
              <a:gd name="adj1" fmla="val -108306"/>
              <a:gd name="adj2" fmla="val -7285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show</a:t>
            </a:r>
            <a:endParaRPr/>
          </a:p>
        </p:txBody>
      </p:sp>
      <p:sp>
        <p:nvSpPr>
          <p:cNvPr id="402" name="Google Shape;402;p45"/>
          <p:cNvSpPr/>
          <p:nvPr/>
        </p:nvSpPr>
        <p:spPr>
          <a:xfrm>
            <a:off x="2833625" y="4131975"/>
            <a:ext cx="1302900" cy="792900"/>
          </a:xfrm>
          <a:prstGeom prst="wedgeRoundRectCallout">
            <a:avLst>
              <a:gd name="adj1" fmla="val -38742"/>
              <a:gd name="adj2" fmla="val -7571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show</a:t>
            </a:r>
            <a:endParaRPr/>
          </a:p>
        </p:txBody>
      </p:sp>
      <p:sp>
        <p:nvSpPr>
          <p:cNvPr id="403" name="Google Shape;403;p45"/>
          <p:cNvSpPr/>
          <p:nvPr/>
        </p:nvSpPr>
        <p:spPr>
          <a:xfrm>
            <a:off x="2833625" y="4131975"/>
            <a:ext cx="1302900" cy="792900"/>
          </a:xfrm>
          <a:prstGeom prst="wedgeRoundRectCallout">
            <a:avLst>
              <a:gd name="adj1" fmla="val 35168"/>
              <a:gd name="adj2" fmla="val -7428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option</a:t>
            </a:r>
            <a:endParaRPr/>
          </a:p>
        </p:txBody>
      </p:sp>
      <p:sp>
        <p:nvSpPr>
          <p:cNvPr id="404" name="Google Shape;404;p45"/>
          <p:cNvSpPr txBox="1"/>
          <p:nvPr/>
        </p:nvSpPr>
        <p:spPr>
          <a:xfrm>
            <a:off x="5064200" y="1910488"/>
            <a:ext cx="33648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Show image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Menampilkan gambar yang dipilih dari image option dengan ukuran yang lebih besar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Image option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Beberapa gambar produk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6"/>
          <p:cNvSpPr txBox="1">
            <a:spLocks noGrp="1"/>
          </p:cNvSpPr>
          <p:nvPr>
            <p:ph type="title"/>
          </p:nvPr>
        </p:nvSpPr>
        <p:spPr>
          <a:xfrm>
            <a:off x="311700" y="277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" name="Google Shape;4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50" y="1022825"/>
            <a:ext cx="322570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6"/>
          <p:cNvSpPr/>
          <p:nvPr/>
        </p:nvSpPr>
        <p:spPr>
          <a:xfrm>
            <a:off x="2617350" y="1098925"/>
            <a:ext cx="1438800" cy="226500"/>
          </a:xfrm>
          <a:prstGeom prst="wedgeRoundRectCallout">
            <a:avLst>
              <a:gd name="adj1" fmla="val -56300"/>
              <a:gd name="adj2" fmla="val 1000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Name</a:t>
            </a:r>
            <a:endParaRPr/>
          </a:p>
        </p:txBody>
      </p:sp>
      <p:sp>
        <p:nvSpPr>
          <p:cNvPr id="412" name="Google Shape;412;p46"/>
          <p:cNvSpPr/>
          <p:nvPr/>
        </p:nvSpPr>
        <p:spPr>
          <a:xfrm>
            <a:off x="3455700" y="1404825"/>
            <a:ext cx="736500" cy="226500"/>
          </a:xfrm>
          <a:prstGeom prst="wedgeRoundRectCallout">
            <a:avLst>
              <a:gd name="adj1" fmla="val -56300"/>
              <a:gd name="adj2" fmla="val 1000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</a:t>
            </a:r>
            <a:endParaRPr/>
          </a:p>
        </p:txBody>
      </p:sp>
      <p:sp>
        <p:nvSpPr>
          <p:cNvPr id="413" name="Google Shape;413;p46"/>
          <p:cNvSpPr/>
          <p:nvPr/>
        </p:nvSpPr>
        <p:spPr>
          <a:xfrm>
            <a:off x="3036425" y="2922950"/>
            <a:ext cx="1110300" cy="226500"/>
          </a:xfrm>
          <a:prstGeom prst="wedgeRoundRectCallout">
            <a:avLst>
              <a:gd name="adj1" fmla="val -56300"/>
              <a:gd name="adj2" fmla="val 1000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to Cart</a:t>
            </a:r>
            <a:endParaRPr/>
          </a:p>
        </p:txBody>
      </p:sp>
      <p:sp>
        <p:nvSpPr>
          <p:cNvPr id="414" name="Google Shape;414;p46"/>
          <p:cNvSpPr/>
          <p:nvPr/>
        </p:nvSpPr>
        <p:spPr>
          <a:xfrm>
            <a:off x="2945850" y="3455425"/>
            <a:ext cx="1110300" cy="226500"/>
          </a:xfrm>
          <a:prstGeom prst="wedgeRoundRectCallout">
            <a:avLst>
              <a:gd name="adj1" fmla="val -56300"/>
              <a:gd name="adj2" fmla="val 1000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 Now</a:t>
            </a:r>
            <a:endParaRPr/>
          </a:p>
        </p:txBody>
      </p:sp>
      <p:sp>
        <p:nvSpPr>
          <p:cNvPr id="415" name="Google Shape;415;p46"/>
          <p:cNvSpPr/>
          <p:nvPr/>
        </p:nvSpPr>
        <p:spPr>
          <a:xfrm>
            <a:off x="2889200" y="3987900"/>
            <a:ext cx="1110300" cy="226500"/>
          </a:xfrm>
          <a:prstGeom prst="wedgeRoundRectCallout">
            <a:avLst>
              <a:gd name="adj1" fmla="val -56300"/>
              <a:gd name="adj2" fmla="val 1000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Wishlist</a:t>
            </a:r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3223325" y="1914650"/>
            <a:ext cx="923400" cy="226500"/>
          </a:xfrm>
          <a:prstGeom prst="wedgeRoundRectCallout">
            <a:avLst>
              <a:gd name="adj1" fmla="val -56300"/>
              <a:gd name="adj2" fmla="val 1000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</a:t>
            </a:r>
            <a:endParaRPr/>
          </a:p>
        </p:txBody>
      </p:sp>
      <p:sp>
        <p:nvSpPr>
          <p:cNvPr id="417" name="Google Shape;417;p46"/>
          <p:cNvSpPr/>
          <p:nvPr/>
        </p:nvSpPr>
        <p:spPr>
          <a:xfrm>
            <a:off x="311700" y="1858000"/>
            <a:ext cx="968700" cy="226500"/>
          </a:xfrm>
          <a:prstGeom prst="wedgeRoundRectCallout">
            <a:avLst>
              <a:gd name="adj1" fmla="val 25449"/>
              <a:gd name="adj2" fmla="val 1150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Decrease</a:t>
            </a:r>
            <a:endParaRPr/>
          </a:p>
        </p:txBody>
      </p:sp>
      <p:sp>
        <p:nvSpPr>
          <p:cNvPr id="418" name="Google Shape;418;p46"/>
          <p:cNvSpPr/>
          <p:nvPr/>
        </p:nvSpPr>
        <p:spPr>
          <a:xfrm>
            <a:off x="1487163" y="1744600"/>
            <a:ext cx="1529400" cy="339900"/>
          </a:xfrm>
          <a:prstGeom prst="wedgeRoundRectCallout">
            <a:avLst>
              <a:gd name="adj1" fmla="val -10918"/>
              <a:gd name="adj2" fmla="val 8668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ammount</a:t>
            </a:r>
            <a:endParaRPr/>
          </a:p>
        </p:txBody>
      </p:sp>
      <p:sp>
        <p:nvSpPr>
          <p:cNvPr id="419" name="Google Shape;419;p46"/>
          <p:cNvSpPr/>
          <p:nvPr/>
        </p:nvSpPr>
        <p:spPr>
          <a:xfrm>
            <a:off x="543900" y="2537750"/>
            <a:ext cx="736500" cy="226500"/>
          </a:xfrm>
          <a:prstGeom prst="wedgeRoundRectCallout">
            <a:avLst>
              <a:gd name="adj1" fmla="val 123849"/>
              <a:gd name="adj2" fmla="val 5504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</a:t>
            </a:r>
            <a:endParaRPr/>
          </a:p>
        </p:txBody>
      </p:sp>
      <p:sp>
        <p:nvSpPr>
          <p:cNvPr id="420" name="Google Shape;420;p46"/>
          <p:cNvSpPr txBox="1"/>
          <p:nvPr/>
        </p:nvSpPr>
        <p:spPr>
          <a:xfrm>
            <a:off x="4311375" y="901563"/>
            <a:ext cx="42603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Product Name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Rating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 dari produk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Decrease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Mngurangi  jumlah produk yang ingin di beli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Increase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Menambah jumlah produk yang ingin di beli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Total amount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Jumlah produk yang ingin di beli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Price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Harga dari produk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 to Cart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menambahkan ke keranjang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Buy Now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langsung membeli produk dan menuju checkout page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Wishlist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Menambahkan produk kedalam wishlist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menu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025" y="1633550"/>
            <a:ext cx="2363491" cy="29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0323" y="1633550"/>
            <a:ext cx="2113506" cy="1623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436" y="1633550"/>
            <a:ext cx="1658989" cy="42306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1081675" y="1148925"/>
            <a:ext cx="1348200" cy="3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Product</a:t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3897900" y="1148925"/>
            <a:ext cx="1348200" cy="3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About Us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6255825" y="1148925"/>
            <a:ext cx="1348200" cy="3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to Order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pic>
        <p:nvPicPr>
          <p:cNvPr id="426" name="Google Shape;4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42500"/>
            <a:ext cx="8839200" cy="1985108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7"/>
          <p:cNvSpPr txBox="1"/>
          <p:nvPr/>
        </p:nvSpPr>
        <p:spPr>
          <a:xfrm>
            <a:off x="152400" y="1460288"/>
            <a:ext cx="84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Berisikan penjelasan detail dari produk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pic>
        <p:nvPicPr>
          <p:cNvPr id="433" name="Google Shape;4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89775"/>
            <a:ext cx="6173549" cy="32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8"/>
          <p:cNvSpPr txBox="1"/>
          <p:nvPr/>
        </p:nvSpPr>
        <p:spPr>
          <a:xfrm>
            <a:off x="311700" y="1103650"/>
            <a:ext cx="63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Berisikan review-review dari pelanggan yang pernah membeli produk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398F7C-9446-4841-BA1F-F4EA9331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389" y="1182914"/>
            <a:ext cx="2031215" cy="3686628"/>
          </a:xfrm>
          <a:prstGeom prst="rect">
            <a:avLst/>
          </a:prstGeom>
        </p:spPr>
      </p:pic>
      <p:sp>
        <p:nvSpPr>
          <p:cNvPr id="15" name="Google Shape;412;p46">
            <a:extLst>
              <a:ext uri="{FF2B5EF4-FFF2-40B4-BE49-F238E27FC236}">
                <a16:creationId xmlns:a16="http://schemas.microsoft.com/office/drawing/2014/main" id="{8C943252-BCBA-4E71-B6C5-AA3DAA71B0C8}"/>
              </a:ext>
            </a:extLst>
          </p:cNvPr>
          <p:cNvSpPr/>
          <p:nvPr/>
        </p:nvSpPr>
        <p:spPr>
          <a:xfrm>
            <a:off x="578795" y="1269146"/>
            <a:ext cx="2501903" cy="1166925"/>
          </a:xfrm>
          <a:prstGeom prst="wedgeRoundRectCallout">
            <a:avLst>
              <a:gd name="adj1" fmla="val 58907"/>
              <a:gd name="adj2" fmla="val 366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412;p46">
            <a:extLst>
              <a:ext uri="{FF2B5EF4-FFF2-40B4-BE49-F238E27FC236}">
                <a16:creationId xmlns:a16="http://schemas.microsoft.com/office/drawing/2014/main" id="{D8F03B3F-7C84-4765-9AC8-16AA48B26C72}"/>
              </a:ext>
            </a:extLst>
          </p:cNvPr>
          <p:cNvSpPr/>
          <p:nvPr/>
        </p:nvSpPr>
        <p:spPr>
          <a:xfrm>
            <a:off x="5351590" y="3098045"/>
            <a:ext cx="3141043" cy="1166925"/>
          </a:xfrm>
          <a:prstGeom prst="wedgeRoundRectCallout">
            <a:avLst>
              <a:gd name="adj1" fmla="val -64387"/>
              <a:gd name="adj2" fmla="val -1605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412;p46">
            <a:extLst>
              <a:ext uri="{FF2B5EF4-FFF2-40B4-BE49-F238E27FC236}">
                <a16:creationId xmlns:a16="http://schemas.microsoft.com/office/drawing/2014/main" id="{E5E2F110-ACFE-460D-BB5B-D6000F5DA141}"/>
              </a:ext>
            </a:extLst>
          </p:cNvPr>
          <p:cNvSpPr/>
          <p:nvPr/>
        </p:nvSpPr>
        <p:spPr>
          <a:xfrm>
            <a:off x="5424162" y="1269147"/>
            <a:ext cx="3141043" cy="1166925"/>
          </a:xfrm>
          <a:prstGeom prst="wedgeRoundRectCallout">
            <a:avLst>
              <a:gd name="adj1" fmla="val -60690"/>
              <a:gd name="adj2" fmla="val -2930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0272D-6DB6-4A8D-A74C-BA7471EA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Company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43C772-2D8B-45DB-BB43-929214ACE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74" r="25939"/>
          <a:stretch/>
        </p:blipFill>
        <p:spPr>
          <a:xfrm>
            <a:off x="5702913" y="1406922"/>
            <a:ext cx="2583543" cy="810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7C3752-E071-48DB-A32F-0C9E51EB0E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321"/>
          <a:stretch/>
        </p:blipFill>
        <p:spPr>
          <a:xfrm>
            <a:off x="5949053" y="3222133"/>
            <a:ext cx="1946116" cy="9187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3E37BF-7BB1-4BEC-AAE3-23108BE825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829"/>
          <a:stretch/>
        </p:blipFill>
        <p:spPr>
          <a:xfrm>
            <a:off x="848733" y="1366723"/>
            <a:ext cx="1962025" cy="89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90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Page </a:t>
            </a:r>
            <a:endParaRPr/>
          </a:p>
        </p:txBody>
      </p:sp>
      <p:pic>
        <p:nvPicPr>
          <p:cNvPr id="515" name="Google Shape;5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10527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7"/>
          <p:cNvSpPr/>
          <p:nvPr/>
        </p:nvSpPr>
        <p:spPr>
          <a:xfrm>
            <a:off x="3925975" y="2431349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1</a:t>
            </a:r>
            <a:endParaRPr/>
          </a:p>
        </p:txBody>
      </p:sp>
      <p:sp>
        <p:nvSpPr>
          <p:cNvPr id="517" name="Google Shape;517;p57"/>
          <p:cNvSpPr/>
          <p:nvPr/>
        </p:nvSpPr>
        <p:spPr>
          <a:xfrm>
            <a:off x="4028250" y="3115374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3</a:t>
            </a:r>
            <a:endParaRPr/>
          </a:p>
        </p:txBody>
      </p:sp>
      <p:sp>
        <p:nvSpPr>
          <p:cNvPr id="518" name="Google Shape;518;p57"/>
          <p:cNvSpPr/>
          <p:nvPr/>
        </p:nvSpPr>
        <p:spPr>
          <a:xfrm>
            <a:off x="4097875" y="3639924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5</a:t>
            </a:r>
            <a:endParaRPr/>
          </a:p>
        </p:txBody>
      </p:sp>
      <p:sp>
        <p:nvSpPr>
          <p:cNvPr id="519" name="Google Shape;519;p57"/>
          <p:cNvSpPr/>
          <p:nvPr/>
        </p:nvSpPr>
        <p:spPr>
          <a:xfrm>
            <a:off x="410125" y="2764525"/>
            <a:ext cx="1087500" cy="266700"/>
          </a:xfrm>
          <a:prstGeom prst="wedgeRoundRectCallout">
            <a:avLst>
              <a:gd name="adj1" fmla="val 78632"/>
              <a:gd name="adj2" fmla="val 406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Terms 2</a:t>
            </a:r>
            <a:endParaRPr/>
          </a:p>
        </p:txBody>
      </p:sp>
      <p:sp>
        <p:nvSpPr>
          <p:cNvPr id="520" name="Google Shape;520;p57"/>
          <p:cNvSpPr/>
          <p:nvPr/>
        </p:nvSpPr>
        <p:spPr>
          <a:xfrm>
            <a:off x="311700" y="3235950"/>
            <a:ext cx="1087500" cy="266700"/>
          </a:xfrm>
          <a:prstGeom prst="wedgeRoundRectCallout">
            <a:avLst>
              <a:gd name="adj1" fmla="val 78632"/>
              <a:gd name="adj2" fmla="val 406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Terms 4</a:t>
            </a:r>
            <a:endParaRPr/>
          </a:p>
        </p:txBody>
      </p:sp>
      <p:sp>
        <p:nvSpPr>
          <p:cNvPr id="521" name="Google Shape;521;p57"/>
          <p:cNvSpPr txBox="1"/>
          <p:nvPr/>
        </p:nvSpPr>
        <p:spPr>
          <a:xfrm>
            <a:off x="5185375" y="1017725"/>
            <a:ext cx="3916800" cy="3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Terms 1 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Dropdown button yang berisikan Terms and conditions Minify pertama    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Terms 2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Terms and conditions Minify kedua     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Terms 3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Terms and conditions Minify ketiga       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Terms 4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Terms and conditions Minify keempat   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Terms 5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Terms and conditions Minify kelima     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FAQ Page </a:t>
            </a:r>
            <a:endParaRPr/>
          </a:p>
        </p:txBody>
      </p:sp>
      <p:pic>
        <p:nvPicPr>
          <p:cNvPr id="503" name="Google Shape;5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50" y="1122150"/>
            <a:ext cx="532772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6"/>
          <p:cNvSpPr/>
          <p:nvPr/>
        </p:nvSpPr>
        <p:spPr>
          <a:xfrm>
            <a:off x="3925975" y="2431349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FAQ 1</a:t>
            </a:r>
            <a:endParaRPr/>
          </a:p>
        </p:txBody>
      </p:sp>
      <p:sp>
        <p:nvSpPr>
          <p:cNvPr id="505" name="Google Shape;505;p56"/>
          <p:cNvSpPr/>
          <p:nvPr/>
        </p:nvSpPr>
        <p:spPr>
          <a:xfrm>
            <a:off x="4091650" y="3088799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FAQ 3</a:t>
            </a:r>
            <a:endParaRPr/>
          </a:p>
        </p:txBody>
      </p:sp>
      <p:sp>
        <p:nvSpPr>
          <p:cNvPr id="506" name="Google Shape;506;p56"/>
          <p:cNvSpPr/>
          <p:nvPr/>
        </p:nvSpPr>
        <p:spPr>
          <a:xfrm>
            <a:off x="4217475" y="3600049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FAQ 5</a:t>
            </a:r>
            <a:endParaRPr/>
          </a:p>
        </p:txBody>
      </p:sp>
      <p:sp>
        <p:nvSpPr>
          <p:cNvPr id="507" name="Google Shape;507;p56"/>
          <p:cNvSpPr/>
          <p:nvPr/>
        </p:nvSpPr>
        <p:spPr>
          <a:xfrm>
            <a:off x="423425" y="2698050"/>
            <a:ext cx="1087500" cy="266700"/>
          </a:xfrm>
          <a:prstGeom prst="wedgeRoundRectCallout">
            <a:avLst>
              <a:gd name="adj1" fmla="val 78632"/>
              <a:gd name="adj2" fmla="val 406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FAQ 2</a:t>
            </a:r>
            <a:endParaRPr/>
          </a:p>
        </p:txBody>
      </p:sp>
      <p:sp>
        <p:nvSpPr>
          <p:cNvPr id="508" name="Google Shape;508;p56"/>
          <p:cNvSpPr/>
          <p:nvPr/>
        </p:nvSpPr>
        <p:spPr>
          <a:xfrm>
            <a:off x="311700" y="3181825"/>
            <a:ext cx="1087500" cy="266700"/>
          </a:xfrm>
          <a:prstGeom prst="wedgeRoundRectCallout">
            <a:avLst>
              <a:gd name="adj1" fmla="val 78632"/>
              <a:gd name="adj2" fmla="val 406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FAQ 4</a:t>
            </a:r>
            <a:endParaRPr/>
          </a:p>
        </p:txBody>
      </p:sp>
      <p:sp>
        <p:nvSpPr>
          <p:cNvPr id="509" name="Google Shape;509;p56"/>
          <p:cNvSpPr txBox="1"/>
          <p:nvPr/>
        </p:nvSpPr>
        <p:spPr>
          <a:xfrm>
            <a:off x="5179150" y="1017725"/>
            <a:ext cx="3916800" cy="3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FAQ 1 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Dropdown button yang berisikan pertanyaan pertama yang sering ditanyakan  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FAQ 2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pertanyaan kedua yang sering ditanyakan 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FAQ 3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pertanyaan ketiga yang sering ditanyakan 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FAQ 4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pertanyaan keempat yang sering ditanyakan 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FAQ 5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pertanyaan kelima yang sering ditanyakan   </a:t>
            </a:r>
            <a:endParaRPr sz="13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Order Page </a:t>
            </a:r>
            <a:endParaRPr/>
          </a:p>
        </p:txBody>
      </p:sp>
      <p:pic>
        <p:nvPicPr>
          <p:cNvPr id="527" name="Google Shape;5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21412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8"/>
          <p:cNvSpPr txBox="1"/>
          <p:nvPr/>
        </p:nvSpPr>
        <p:spPr>
          <a:xfrm>
            <a:off x="5459400" y="1017725"/>
            <a:ext cx="3684600" cy="3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Step 1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Dropdown button yang berisikan langkah pertama untuk melakukan pemesanan 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Step 2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langkah kedua untuk melakukan pemesanan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Step 3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langkah ketiga untuk melakukan pemesanan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Step 4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langkah keempat untuk melakukan pemesanan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Step 5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Dropdown button yang berisikan langkah lima untuk melakukan pemesanan </a:t>
            </a:r>
            <a:endParaRPr sz="1300"/>
          </a:p>
        </p:txBody>
      </p:sp>
      <p:sp>
        <p:nvSpPr>
          <p:cNvPr id="529" name="Google Shape;529;p58"/>
          <p:cNvSpPr/>
          <p:nvPr/>
        </p:nvSpPr>
        <p:spPr>
          <a:xfrm>
            <a:off x="3925975" y="2431349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530" name="Google Shape;530;p58"/>
          <p:cNvSpPr/>
          <p:nvPr/>
        </p:nvSpPr>
        <p:spPr>
          <a:xfrm>
            <a:off x="370275" y="2763600"/>
            <a:ext cx="1087500" cy="266700"/>
          </a:xfrm>
          <a:prstGeom prst="wedgeRoundRectCallout">
            <a:avLst>
              <a:gd name="adj1" fmla="val 78632"/>
              <a:gd name="adj2" fmla="val 406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Step 2</a:t>
            </a:r>
            <a:endParaRPr/>
          </a:p>
        </p:txBody>
      </p:sp>
      <p:sp>
        <p:nvSpPr>
          <p:cNvPr id="531" name="Google Shape;531;p58"/>
          <p:cNvSpPr/>
          <p:nvPr/>
        </p:nvSpPr>
        <p:spPr>
          <a:xfrm>
            <a:off x="4091675" y="3141949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532" name="Google Shape;532;p58"/>
          <p:cNvSpPr/>
          <p:nvPr/>
        </p:nvSpPr>
        <p:spPr>
          <a:xfrm>
            <a:off x="311700" y="3274850"/>
            <a:ext cx="1087500" cy="266700"/>
          </a:xfrm>
          <a:prstGeom prst="wedgeRoundRectCallout">
            <a:avLst>
              <a:gd name="adj1" fmla="val 78632"/>
              <a:gd name="adj2" fmla="val 406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4</a:t>
            </a:r>
            <a:endParaRPr/>
          </a:p>
        </p:txBody>
      </p:sp>
      <p:sp>
        <p:nvSpPr>
          <p:cNvPr id="533" name="Google Shape;533;p58"/>
          <p:cNvSpPr/>
          <p:nvPr/>
        </p:nvSpPr>
        <p:spPr>
          <a:xfrm>
            <a:off x="4164325" y="3626624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342675" y="206357"/>
            <a:ext cx="62373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5351075" y="206350"/>
            <a:ext cx="3481200" cy="46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Hanya bisa diakses dengan akun owner.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Panel disebelah kiri sebagar menu navigasi, dan panel sebelah kanan menampilkan isi dari bagian-bagian yang ada.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Memiliki 4 bagian yaitu:</a:t>
            </a:r>
            <a:endParaRPr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General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Berisi laporan umum dari web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Katalog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Mengatur dan mengedit produk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Order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Berisi orderan yang aktif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Messages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Berisi percakapan dengan customer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75" y="876525"/>
            <a:ext cx="4690299" cy="394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00" y="1170125"/>
            <a:ext cx="5902100" cy="31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Dashboard&gt;General</a:t>
            </a: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5994225" y="445025"/>
            <a:ext cx="2985000" cy="45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Laporan penjualan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penjualan selama sebulan terkahir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Laporan Kunjungan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kunjungan web selama sebulan terakhir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Diagram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menampikan laporan penjualan dan/atau kunjungan dalan rentang waktu yg dipilih dalam bentuk diagram garis</a:t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1962875" y="1327000"/>
            <a:ext cx="1639800" cy="187500"/>
          </a:xfrm>
          <a:prstGeom prst="wedgeRoundRectCallout">
            <a:avLst>
              <a:gd name="adj1" fmla="val -22144"/>
              <a:gd name="adj2" fmla="val 11097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Laporan penjualan</a:t>
            </a:r>
            <a:endParaRPr sz="1300"/>
          </a:p>
        </p:txBody>
      </p:sp>
      <p:sp>
        <p:nvSpPr>
          <p:cNvPr id="159" name="Google Shape;159;p23"/>
          <p:cNvSpPr/>
          <p:nvPr/>
        </p:nvSpPr>
        <p:spPr>
          <a:xfrm>
            <a:off x="4161850" y="1327000"/>
            <a:ext cx="1639800" cy="187500"/>
          </a:xfrm>
          <a:prstGeom prst="wedgeRoundRectCallout">
            <a:avLst>
              <a:gd name="adj1" fmla="val -26602"/>
              <a:gd name="adj2" fmla="val 12402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Laporan kunjungan</a:t>
            </a:r>
            <a:endParaRPr sz="1300"/>
          </a:p>
        </p:txBody>
      </p:sp>
      <p:sp>
        <p:nvSpPr>
          <p:cNvPr id="160" name="Google Shape;160;p23"/>
          <p:cNvSpPr/>
          <p:nvPr/>
        </p:nvSpPr>
        <p:spPr>
          <a:xfrm>
            <a:off x="762375" y="2688500"/>
            <a:ext cx="1291800" cy="187500"/>
          </a:xfrm>
          <a:prstGeom prst="wedgeRoundRectCallout">
            <a:avLst>
              <a:gd name="adj1" fmla="val -5055"/>
              <a:gd name="adj2" fmla="val 16168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Diagram garis</a:t>
            </a:r>
            <a:endParaRPr sz="1300"/>
          </a:p>
        </p:txBody>
      </p:sp>
      <p:sp>
        <p:nvSpPr>
          <p:cNvPr id="161" name="Google Shape;161;p23"/>
          <p:cNvSpPr txBox="1"/>
          <p:nvPr/>
        </p:nvSpPr>
        <p:spPr>
          <a:xfrm>
            <a:off x="311700" y="800825"/>
            <a:ext cx="54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(fitur masih berupa konsep dan belum dapat menampilkan data sebenarnya)</a:t>
            </a: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50" y="1702600"/>
            <a:ext cx="5930250" cy="230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Dashboard&gt;Katalog</a:t>
            </a:r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body" idx="1"/>
          </p:nvPr>
        </p:nvSpPr>
        <p:spPr>
          <a:xfrm>
            <a:off x="6154700" y="445025"/>
            <a:ext cx="2677800" cy="45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Buttons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Tombol untuk menambah produk atau menambah kategori/merk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Filter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Memberikan filter tampilan produk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Tampilan produk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menampilkan produk yang ada, jika produk di-click maka akan diarahkan ke page edit product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4"/>
          <p:cNvSpPr/>
          <p:nvPr/>
        </p:nvSpPr>
        <p:spPr>
          <a:xfrm>
            <a:off x="1773950" y="1569550"/>
            <a:ext cx="970800" cy="187500"/>
          </a:xfrm>
          <a:prstGeom prst="wedgeRoundRectCallout">
            <a:avLst>
              <a:gd name="adj1" fmla="val -22144"/>
              <a:gd name="adj2" fmla="val 11097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Buttons</a:t>
            </a:r>
            <a:endParaRPr sz="1300"/>
          </a:p>
        </p:txBody>
      </p:sp>
      <p:sp>
        <p:nvSpPr>
          <p:cNvPr id="170" name="Google Shape;170;p24"/>
          <p:cNvSpPr/>
          <p:nvPr/>
        </p:nvSpPr>
        <p:spPr>
          <a:xfrm>
            <a:off x="1358125" y="3965100"/>
            <a:ext cx="875700" cy="187500"/>
          </a:xfrm>
          <a:prstGeom prst="wedgeRoundRectCallout">
            <a:avLst>
              <a:gd name="adj1" fmla="val -3050"/>
              <a:gd name="adj2" fmla="val -9934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Filter</a:t>
            </a:r>
            <a:endParaRPr sz="1300"/>
          </a:p>
        </p:txBody>
      </p:sp>
      <p:sp>
        <p:nvSpPr>
          <p:cNvPr id="171" name="Google Shape;171;p24"/>
          <p:cNvSpPr/>
          <p:nvPr/>
        </p:nvSpPr>
        <p:spPr>
          <a:xfrm>
            <a:off x="3034488" y="4069400"/>
            <a:ext cx="1446300" cy="187500"/>
          </a:xfrm>
          <a:prstGeom prst="wedgeRoundRectCallout">
            <a:avLst>
              <a:gd name="adj1" fmla="val -12594"/>
              <a:gd name="adj2" fmla="val -1716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Tampilan produk</a:t>
            </a:r>
            <a:endParaRPr sz="1300"/>
          </a:p>
        </p:txBody>
      </p:sp>
      <p:sp>
        <p:nvSpPr>
          <p:cNvPr id="172" name="Google Shape;172;p24"/>
          <p:cNvSpPr txBox="1"/>
          <p:nvPr/>
        </p:nvSpPr>
        <p:spPr>
          <a:xfrm>
            <a:off x="359075" y="723700"/>
            <a:ext cx="54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(fitur masih berupa konsep dan belum dapat menampilkan data sebenarnya)</a:t>
            </a: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925"/>
            <a:ext cx="4674726" cy="38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Dashboard&gt;Katalog&gt;Add Product</a:t>
            </a:r>
            <a:endParaRPr/>
          </a:p>
        </p:txBody>
      </p:sp>
      <p:sp>
        <p:nvSpPr>
          <p:cNvPr id="179" name="Google Shape;179;p25"/>
          <p:cNvSpPr/>
          <p:nvPr/>
        </p:nvSpPr>
        <p:spPr>
          <a:xfrm>
            <a:off x="3303725" y="1411725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Nama</a:t>
            </a:r>
            <a:endParaRPr sz="1200"/>
          </a:p>
        </p:txBody>
      </p:sp>
      <p:sp>
        <p:nvSpPr>
          <p:cNvPr id="180" name="Google Shape;180;p25"/>
          <p:cNvSpPr/>
          <p:nvPr/>
        </p:nvSpPr>
        <p:spPr>
          <a:xfrm>
            <a:off x="3303725" y="1727250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Harga</a:t>
            </a:r>
            <a:endParaRPr sz="1200"/>
          </a:p>
        </p:txBody>
      </p:sp>
      <p:sp>
        <p:nvSpPr>
          <p:cNvPr id="181" name="Google Shape;181;p25"/>
          <p:cNvSpPr/>
          <p:nvPr/>
        </p:nvSpPr>
        <p:spPr>
          <a:xfrm>
            <a:off x="3303725" y="2050950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Kategori</a:t>
            </a:r>
            <a:endParaRPr sz="1200"/>
          </a:p>
        </p:txBody>
      </p:sp>
      <p:sp>
        <p:nvSpPr>
          <p:cNvPr id="182" name="Google Shape;182;p25"/>
          <p:cNvSpPr/>
          <p:nvPr/>
        </p:nvSpPr>
        <p:spPr>
          <a:xfrm>
            <a:off x="3303725" y="2418150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Merk</a:t>
            </a:r>
            <a:endParaRPr sz="1200"/>
          </a:p>
        </p:txBody>
      </p:sp>
      <p:sp>
        <p:nvSpPr>
          <p:cNvPr id="183" name="Google Shape;183;p25"/>
          <p:cNvSpPr/>
          <p:nvPr/>
        </p:nvSpPr>
        <p:spPr>
          <a:xfrm>
            <a:off x="3303725" y="2790963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Stok</a:t>
            </a:r>
            <a:endParaRPr sz="1200"/>
          </a:p>
        </p:txBody>
      </p:sp>
      <p:sp>
        <p:nvSpPr>
          <p:cNvPr id="184" name="Google Shape;184;p25"/>
          <p:cNvSpPr/>
          <p:nvPr/>
        </p:nvSpPr>
        <p:spPr>
          <a:xfrm>
            <a:off x="3303725" y="3109038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Foto Produk</a:t>
            </a:r>
            <a:endParaRPr sz="1100"/>
          </a:p>
        </p:txBody>
      </p:sp>
      <p:sp>
        <p:nvSpPr>
          <p:cNvPr id="185" name="Google Shape;185;p25"/>
          <p:cNvSpPr/>
          <p:nvPr/>
        </p:nvSpPr>
        <p:spPr>
          <a:xfrm>
            <a:off x="3303725" y="3571388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Deskripsi</a:t>
            </a:r>
            <a:endParaRPr sz="1100"/>
          </a:p>
        </p:txBody>
      </p:sp>
      <p:sp>
        <p:nvSpPr>
          <p:cNvPr id="186" name="Google Shape;186;p25"/>
          <p:cNvSpPr txBox="1">
            <a:spLocks noGrp="1"/>
          </p:cNvSpPr>
          <p:nvPr>
            <p:ph type="body" idx="1"/>
          </p:nvPr>
        </p:nvSpPr>
        <p:spPr>
          <a:xfrm>
            <a:off x="5217525" y="1104875"/>
            <a:ext cx="3239700" cy="3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dari produk 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Harga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Kategori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Foto Produk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Deskripsi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355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Menu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63" y="1959713"/>
            <a:ext cx="268605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525" y="2125238"/>
            <a:ext cx="194310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238" y="1959750"/>
            <a:ext cx="218122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758225" y="1225125"/>
            <a:ext cx="1348200" cy="3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Belum Login</a:t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3414300" y="1225275"/>
            <a:ext cx="2315400" cy="3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Login sebagai customer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6412800" y="1225275"/>
            <a:ext cx="2181300" cy="3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Login sebagai customer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00" y="1182325"/>
            <a:ext cx="7807699" cy="21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Dashboard&gt;Katalog&gt;Add Category/Brand</a:t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>
            <a:off x="2057625" y="1956950"/>
            <a:ext cx="12642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Radio Button</a:t>
            </a:r>
            <a:endParaRPr sz="1200"/>
          </a:p>
        </p:txBody>
      </p:sp>
      <p:sp>
        <p:nvSpPr>
          <p:cNvPr id="194" name="Google Shape;194;p26"/>
          <p:cNvSpPr/>
          <p:nvPr/>
        </p:nvSpPr>
        <p:spPr>
          <a:xfrm>
            <a:off x="6808025" y="2355250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Nama</a:t>
            </a:r>
            <a:endParaRPr sz="1200"/>
          </a:p>
        </p:txBody>
      </p:sp>
      <p:sp>
        <p:nvSpPr>
          <p:cNvPr id="195" name="Google Shape;195;p26"/>
          <p:cNvSpPr txBox="1">
            <a:spLocks noGrp="1"/>
          </p:cNvSpPr>
          <p:nvPr>
            <p:ph type="body" idx="1"/>
          </p:nvPr>
        </p:nvSpPr>
        <p:spPr>
          <a:xfrm>
            <a:off x="359075" y="3263375"/>
            <a:ext cx="8098200" cy="15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Radio Button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memilih ingin menambahkan kategori atau merk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Nama Kategori/Merk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7"/>
          <p:cNvPicPr preferRelativeResize="0"/>
          <p:nvPr/>
        </p:nvPicPr>
        <p:blipFill rotWithShape="1">
          <a:blip r:embed="rId3">
            <a:alphaModFix/>
          </a:blip>
          <a:srcRect l="5799" t="9242" r="6726" b="16820"/>
          <a:stretch/>
        </p:blipFill>
        <p:spPr>
          <a:xfrm>
            <a:off x="432450" y="1104875"/>
            <a:ext cx="4037749" cy="38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Dashboard&gt;Katalog&gt;Edit Product</a:t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3303725" y="1487925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Nama</a:t>
            </a:r>
            <a:endParaRPr sz="1200"/>
          </a:p>
        </p:txBody>
      </p:sp>
      <p:sp>
        <p:nvSpPr>
          <p:cNvPr id="203" name="Google Shape;203;p27"/>
          <p:cNvSpPr/>
          <p:nvPr/>
        </p:nvSpPr>
        <p:spPr>
          <a:xfrm>
            <a:off x="3303725" y="1825125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Harga</a:t>
            </a:r>
            <a:endParaRPr sz="1200"/>
          </a:p>
        </p:txBody>
      </p:sp>
      <p:sp>
        <p:nvSpPr>
          <p:cNvPr id="204" name="Google Shape;204;p27"/>
          <p:cNvSpPr/>
          <p:nvPr/>
        </p:nvSpPr>
        <p:spPr>
          <a:xfrm>
            <a:off x="3303725" y="2127150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Kategori</a:t>
            </a:r>
            <a:endParaRPr sz="1200"/>
          </a:p>
        </p:txBody>
      </p:sp>
      <p:sp>
        <p:nvSpPr>
          <p:cNvPr id="205" name="Google Shape;205;p27"/>
          <p:cNvSpPr/>
          <p:nvPr/>
        </p:nvSpPr>
        <p:spPr>
          <a:xfrm>
            <a:off x="3303725" y="2494350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Merk</a:t>
            </a:r>
            <a:endParaRPr sz="1200"/>
          </a:p>
        </p:txBody>
      </p:sp>
      <p:sp>
        <p:nvSpPr>
          <p:cNvPr id="206" name="Google Shape;206;p27"/>
          <p:cNvSpPr/>
          <p:nvPr/>
        </p:nvSpPr>
        <p:spPr>
          <a:xfrm>
            <a:off x="3303725" y="2867163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Stok</a:t>
            </a:r>
            <a:endParaRPr sz="1200"/>
          </a:p>
        </p:txBody>
      </p:sp>
      <p:sp>
        <p:nvSpPr>
          <p:cNvPr id="207" name="Google Shape;207;p27"/>
          <p:cNvSpPr/>
          <p:nvPr/>
        </p:nvSpPr>
        <p:spPr>
          <a:xfrm>
            <a:off x="3303725" y="3261438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Foto Produk</a:t>
            </a:r>
            <a:endParaRPr sz="1100"/>
          </a:p>
        </p:txBody>
      </p:sp>
      <p:sp>
        <p:nvSpPr>
          <p:cNvPr id="208" name="Google Shape;208;p27"/>
          <p:cNvSpPr/>
          <p:nvPr/>
        </p:nvSpPr>
        <p:spPr>
          <a:xfrm>
            <a:off x="3303725" y="3647588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Deskripsi</a:t>
            </a:r>
            <a:endParaRPr sz="1100"/>
          </a:p>
        </p:txBody>
      </p:sp>
      <p:sp>
        <p:nvSpPr>
          <p:cNvPr id="209" name="Google Shape;209;p27"/>
          <p:cNvSpPr txBox="1">
            <a:spLocks noGrp="1"/>
          </p:cNvSpPr>
          <p:nvPr>
            <p:ph type="body" idx="1"/>
          </p:nvPr>
        </p:nvSpPr>
        <p:spPr>
          <a:xfrm>
            <a:off x="5217525" y="1104875"/>
            <a:ext cx="3239700" cy="3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Mengedit data produk 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Harga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Kategori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Foto Produk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Deskripsi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75" y="1036725"/>
            <a:ext cx="6561838" cy="22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Dashboard&gt;Order</a:t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1392450" y="3377300"/>
            <a:ext cx="12726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Foto Produk</a:t>
            </a:r>
            <a:endParaRPr sz="1300"/>
          </a:p>
        </p:txBody>
      </p:sp>
      <p:sp>
        <p:nvSpPr>
          <p:cNvPr id="217" name="Google Shape;217;p28"/>
          <p:cNvSpPr txBox="1"/>
          <p:nvPr/>
        </p:nvSpPr>
        <p:spPr>
          <a:xfrm>
            <a:off x="359075" y="723700"/>
            <a:ext cx="54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(fitur masih berupa konsep dan belum dapat menampilkan data sebenarnya)</a:t>
            </a:r>
            <a:endParaRPr sz="1000"/>
          </a:p>
        </p:txBody>
      </p:sp>
      <p:sp>
        <p:nvSpPr>
          <p:cNvPr id="218" name="Google Shape;218;p28"/>
          <p:cNvSpPr/>
          <p:nvPr/>
        </p:nvSpPr>
        <p:spPr>
          <a:xfrm>
            <a:off x="2805675" y="3377300"/>
            <a:ext cx="12726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Deskripsi</a:t>
            </a:r>
            <a:endParaRPr sz="1300"/>
          </a:p>
        </p:txBody>
      </p:sp>
      <p:sp>
        <p:nvSpPr>
          <p:cNvPr id="219" name="Google Shape;219;p28"/>
          <p:cNvSpPr/>
          <p:nvPr/>
        </p:nvSpPr>
        <p:spPr>
          <a:xfrm>
            <a:off x="4805600" y="2302950"/>
            <a:ext cx="12726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Status</a:t>
            </a:r>
            <a:endParaRPr sz="1300"/>
          </a:p>
        </p:txBody>
      </p:sp>
      <p:sp>
        <p:nvSpPr>
          <p:cNvPr id="220" name="Google Shape;220;p28"/>
          <p:cNvSpPr txBox="1">
            <a:spLocks noGrp="1"/>
          </p:cNvSpPr>
          <p:nvPr>
            <p:ph type="body" idx="1"/>
          </p:nvPr>
        </p:nvSpPr>
        <p:spPr>
          <a:xfrm>
            <a:off x="545800" y="3564800"/>
            <a:ext cx="6026100" cy="14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Foto Produk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Menampilkan foto produk pertama dari produk yang dipesan</a:t>
            </a:r>
            <a:endParaRPr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Deskripsi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Deskripsi produk yang dipesan beserta harganya</a:t>
            </a:r>
            <a:endParaRPr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Status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pesanan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6175"/>
            <a:ext cx="6968511" cy="238598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Dashboard&gt;Messages</a:t>
            </a:r>
            <a:endParaRPr/>
          </a:p>
        </p:txBody>
      </p:sp>
      <p:sp>
        <p:nvSpPr>
          <p:cNvPr id="227" name="Google Shape;227;p29"/>
          <p:cNvSpPr/>
          <p:nvPr/>
        </p:nvSpPr>
        <p:spPr>
          <a:xfrm>
            <a:off x="3458350" y="3812075"/>
            <a:ext cx="13893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Cuplikan pesan</a:t>
            </a:r>
            <a:endParaRPr sz="1300"/>
          </a:p>
        </p:txBody>
      </p:sp>
      <p:sp>
        <p:nvSpPr>
          <p:cNvPr id="228" name="Google Shape;228;p29"/>
          <p:cNvSpPr txBox="1"/>
          <p:nvPr/>
        </p:nvSpPr>
        <p:spPr>
          <a:xfrm>
            <a:off x="359075" y="876100"/>
            <a:ext cx="54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(fitur masih berupa konsep dan belum dapat menampilkan data sebenarnya)</a:t>
            </a:r>
            <a:endParaRPr sz="1000"/>
          </a:p>
        </p:txBody>
      </p:sp>
      <p:sp>
        <p:nvSpPr>
          <p:cNvPr id="229" name="Google Shape;229;p29"/>
          <p:cNvSpPr/>
          <p:nvPr/>
        </p:nvSpPr>
        <p:spPr>
          <a:xfrm>
            <a:off x="2560625" y="1300025"/>
            <a:ext cx="1707300" cy="187500"/>
          </a:xfrm>
          <a:prstGeom prst="wedgeRoundRectCallout">
            <a:avLst>
              <a:gd name="adj1" fmla="val -58129"/>
              <a:gd name="adj2" fmla="val 14794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Foto dan username</a:t>
            </a:r>
            <a:endParaRPr sz="1300"/>
          </a:p>
        </p:txBody>
      </p:sp>
      <p:sp>
        <p:nvSpPr>
          <p:cNvPr id="230" name="Google Shape;230;p29"/>
          <p:cNvSpPr/>
          <p:nvPr/>
        </p:nvSpPr>
        <p:spPr>
          <a:xfrm>
            <a:off x="6203725" y="1337200"/>
            <a:ext cx="1272600" cy="187500"/>
          </a:xfrm>
          <a:prstGeom prst="wedgeRoundRectCallout">
            <a:avLst>
              <a:gd name="adj1" fmla="val -21645"/>
              <a:gd name="adj2" fmla="val 1603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Time</a:t>
            </a:r>
            <a:endParaRPr sz="1300"/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1"/>
          </p:nvPr>
        </p:nvSpPr>
        <p:spPr>
          <a:xfrm>
            <a:off x="359075" y="3667600"/>
            <a:ext cx="5408100" cy="14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Foto dan username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Time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Waktu dari pesan terakhir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Cuplikan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Tampilan pesan sebanyak 2 baris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EBDA57-5B31-4EB6-9CDD-B26D4E91A3AD}"/>
              </a:ext>
            </a:extLst>
          </p:cNvPr>
          <p:cNvSpPr/>
          <p:nvPr/>
        </p:nvSpPr>
        <p:spPr>
          <a:xfrm>
            <a:off x="2613772" y="2110085"/>
            <a:ext cx="39164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Youu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5534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04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Footer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2961500"/>
            <a:ext cx="8520600" cy="16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Berisi link-link ke page-page dari web dan juga link social media Minify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81590" cy="16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7623250" y="2439525"/>
            <a:ext cx="1043100" cy="322500"/>
          </a:xfrm>
          <a:prstGeom prst="rect">
            <a:avLst/>
          </a:prstGeom>
          <a:solidFill>
            <a:srgbClr val="C3C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75" y="152400"/>
            <a:ext cx="2861166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4456000" y="900600"/>
            <a:ext cx="4551300" cy="4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Carousel/Slide Show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Menampilkan gambar-gambar seperti banner promo/diskon, produk new arrival, dll.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Kolom Best Seller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Menampilkan produk-produk terlaris dari Minify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Kolom Products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Menampilkan kategori-kategori produk yang ada di Minify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Kolom Review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Menampilkan review-review baik dari customer yang sudah membeli produk dari Minify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4572000" y="233800"/>
            <a:ext cx="4090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Home Page</a:t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3287750" y="2346700"/>
            <a:ext cx="1247700" cy="269700"/>
          </a:xfrm>
          <a:prstGeom prst="wedgeRoundRectCallout">
            <a:avLst>
              <a:gd name="adj1" fmla="val -51104"/>
              <a:gd name="adj2" fmla="val 9099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Best Seller</a:t>
            </a:r>
            <a:endParaRPr sz="1300"/>
          </a:p>
        </p:txBody>
      </p:sp>
      <p:sp>
        <p:nvSpPr>
          <p:cNvPr id="110" name="Google Shape;110;p19"/>
          <p:cNvSpPr/>
          <p:nvPr/>
        </p:nvSpPr>
        <p:spPr>
          <a:xfrm>
            <a:off x="3323775" y="862150"/>
            <a:ext cx="1247700" cy="478500"/>
          </a:xfrm>
          <a:prstGeom prst="wedgeRoundRectCallout">
            <a:avLst>
              <a:gd name="adj1" fmla="val -51104"/>
              <a:gd name="adj2" fmla="val 9099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Carousel/Slide Show</a:t>
            </a:r>
            <a:endParaRPr sz="1300"/>
          </a:p>
        </p:txBody>
      </p:sp>
      <p:sp>
        <p:nvSpPr>
          <p:cNvPr id="111" name="Google Shape;111;p19"/>
          <p:cNvSpPr/>
          <p:nvPr/>
        </p:nvSpPr>
        <p:spPr>
          <a:xfrm>
            <a:off x="3287750" y="3141050"/>
            <a:ext cx="1247700" cy="269700"/>
          </a:xfrm>
          <a:prstGeom prst="wedgeRoundRectCallout">
            <a:avLst>
              <a:gd name="adj1" fmla="val -51104"/>
              <a:gd name="adj2" fmla="val 9099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Products</a:t>
            </a:r>
            <a:endParaRPr sz="1300"/>
          </a:p>
        </p:txBody>
      </p:sp>
      <p:sp>
        <p:nvSpPr>
          <p:cNvPr id="112" name="Google Shape;112;p19"/>
          <p:cNvSpPr/>
          <p:nvPr/>
        </p:nvSpPr>
        <p:spPr>
          <a:xfrm>
            <a:off x="3284500" y="3798975"/>
            <a:ext cx="1247700" cy="269700"/>
          </a:xfrm>
          <a:prstGeom prst="wedgeRoundRectCallout">
            <a:avLst>
              <a:gd name="adj1" fmla="val -51104"/>
              <a:gd name="adj2" fmla="val 9099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Review</a:t>
            </a:r>
            <a:endParaRPr sz="1300"/>
          </a:p>
        </p:txBody>
      </p:sp>
      <p:sp>
        <p:nvSpPr>
          <p:cNvPr id="113" name="Google Shape;113;p19"/>
          <p:cNvSpPr/>
          <p:nvPr/>
        </p:nvSpPr>
        <p:spPr>
          <a:xfrm>
            <a:off x="3378250" y="152400"/>
            <a:ext cx="1060200" cy="401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</a:t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3340825" y="4612200"/>
            <a:ext cx="1060200" cy="401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</a:t>
            </a:r>
            <a:endParaRPr/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6125"/>
            <a:ext cx="533029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2"/>
          <p:cNvSpPr/>
          <p:nvPr/>
        </p:nvSpPr>
        <p:spPr>
          <a:xfrm>
            <a:off x="4232075" y="2216100"/>
            <a:ext cx="670200" cy="269700"/>
          </a:xfrm>
          <a:prstGeom prst="wedgeRoundRectCallout">
            <a:avLst>
              <a:gd name="adj1" fmla="val -51104"/>
              <a:gd name="adj2" fmla="val 9099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Email</a:t>
            </a:r>
            <a:endParaRPr sz="1300"/>
          </a:p>
        </p:txBody>
      </p:sp>
      <p:sp>
        <p:nvSpPr>
          <p:cNvPr id="254" name="Google Shape;254;p32"/>
          <p:cNvSpPr/>
          <p:nvPr/>
        </p:nvSpPr>
        <p:spPr>
          <a:xfrm>
            <a:off x="4232075" y="2978050"/>
            <a:ext cx="971700" cy="269700"/>
          </a:xfrm>
          <a:prstGeom prst="wedgeRoundRectCallout">
            <a:avLst>
              <a:gd name="adj1" fmla="val -57518"/>
              <a:gd name="adj2" fmla="val -9263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Password</a:t>
            </a:r>
            <a:endParaRPr sz="1300"/>
          </a:p>
        </p:txBody>
      </p:sp>
      <p:sp>
        <p:nvSpPr>
          <p:cNvPr id="255" name="Google Shape;255;p32"/>
          <p:cNvSpPr/>
          <p:nvPr/>
        </p:nvSpPr>
        <p:spPr>
          <a:xfrm>
            <a:off x="2433850" y="3168925"/>
            <a:ext cx="971700" cy="269700"/>
          </a:xfrm>
          <a:prstGeom prst="wedgeRoundRectCallout">
            <a:avLst>
              <a:gd name="adj1" fmla="val -57518"/>
              <a:gd name="adj2" fmla="val -9263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Register</a:t>
            </a:r>
            <a:endParaRPr sz="1300"/>
          </a:p>
        </p:txBody>
      </p:sp>
      <p:sp>
        <p:nvSpPr>
          <p:cNvPr id="256" name="Google Shape;256;p32"/>
          <p:cNvSpPr/>
          <p:nvPr/>
        </p:nvSpPr>
        <p:spPr>
          <a:xfrm>
            <a:off x="766225" y="2485808"/>
            <a:ext cx="971700" cy="449100"/>
          </a:xfrm>
          <a:prstGeom prst="wedgeRoundRectCallout">
            <a:avLst>
              <a:gd name="adj1" fmla="val 47937"/>
              <a:gd name="adj2" fmla="val 9956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Forgot Password</a:t>
            </a:r>
            <a:endParaRPr sz="1300"/>
          </a:p>
        </p:txBody>
      </p:sp>
      <p:sp>
        <p:nvSpPr>
          <p:cNvPr id="257" name="Google Shape;257;p32"/>
          <p:cNvSpPr/>
          <p:nvPr/>
        </p:nvSpPr>
        <p:spPr>
          <a:xfrm>
            <a:off x="766225" y="3582250"/>
            <a:ext cx="971700" cy="449100"/>
          </a:xfrm>
          <a:prstGeom prst="wedgeRoundRectCallout">
            <a:avLst>
              <a:gd name="adj1" fmla="val 51034"/>
              <a:gd name="adj2" fmla="val -8263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Login Button</a:t>
            </a:r>
            <a:endParaRPr sz="1300"/>
          </a:p>
        </p:txBody>
      </p:sp>
      <p:sp>
        <p:nvSpPr>
          <p:cNvPr id="258" name="Google Shape;258;p32"/>
          <p:cNvSpPr txBox="1"/>
          <p:nvPr/>
        </p:nvSpPr>
        <p:spPr>
          <a:xfrm>
            <a:off x="5796475" y="1185425"/>
            <a:ext cx="30357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Email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email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Password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password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Register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 page register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Forgot Password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 page Forgot Password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Login Button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akun (submit email &amp; password)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Page</a:t>
            </a:r>
            <a:endParaRPr/>
          </a:p>
        </p:txBody>
      </p:sp>
      <p:pic>
        <p:nvPicPr>
          <p:cNvPr id="317" name="Google Shape;3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0050"/>
            <a:ext cx="418976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8"/>
          <p:cNvSpPr/>
          <p:nvPr/>
        </p:nvSpPr>
        <p:spPr>
          <a:xfrm>
            <a:off x="3438375" y="1928825"/>
            <a:ext cx="666900" cy="150600"/>
          </a:xfrm>
          <a:prstGeom prst="wedgeRoundRectCallout">
            <a:avLst>
              <a:gd name="adj1" fmla="val -59069"/>
              <a:gd name="adj2" fmla="val 3537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</a:t>
            </a:r>
            <a:endParaRPr/>
          </a:p>
        </p:txBody>
      </p:sp>
      <p:sp>
        <p:nvSpPr>
          <p:cNvPr id="319" name="Google Shape;319;p38"/>
          <p:cNvSpPr/>
          <p:nvPr/>
        </p:nvSpPr>
        <p:spPr>
          <a:xfrm>
            <a:off x="307675" y="2105050"/>
            <a:ext cx="1063200" cy="150600"/>
          </a:xfrm>
          <a:prstGeom prst="wedgeRoundRectCallout">
            <a:avLst>
              <a:gd name="adj1" fmla="val 60819"/>
              <a:gd name="adj2" fmla="val 5624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Username</a:t>
            </a:r>
            <a:endParaRPr/>
          </a:p>
        </p:txBody>
      </p:sp>
      <p:sp>
        <p:nvSpPr>
          <p:cNvPr id="320" name="Google Shape;320;p38"/>
          <p:cNvSpPr/>
          <p:nvPr/>
        </p:nvSpPr>
        <p:spPr>
          <a:xfrm>
            <a:off x="3438375" y="2255650"/>
            <a:ext cx="964500" cy="439800"/>
          </a:xfrm>
          <a:prstGeom prst="wedgeRoundRectCallout">
            <a:avLst>
              <a:gd name="adj1" fmla="val -59860"/>
              <a:gd name="adj2" fmla="val 1537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Number</a:t>
            </a:r>
            <a:endParaRPr/>
          </a:p>
        </p:txBody>
      </p:sp>
      <p:sp>
        <p:nvSpPr>
          <p:cNvPr id="321" name="Google Shape;321;p38"/>
          <p:cNvSpPr/>
          <p:nvPr/>
        </p:nvSpPr>
        <p:spPr>
          <a:xfrm>
            <a:off x="357025" y="2605100"/>
            <a:ext cx="1063200" cy="150600"/>
          </a:xfrm>
          <a:prstGeom prst="wedgeRoundRectCallout">
            <a:avLst>
              <a:gd name="adj1" fmla="val 54834"/>
              <a:gd name="adj2" fmla="val 6889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</a:t>
            </a:r>
            <a:endParaRPr/>
          </a:p>
        </p:txBody>
      </p:sp>
      <p:sp>
        <p:nvSpPr>
          <p:cNvPr id="322" name="Google Shape;322;p38"/>
          <p:cNvSpPr/>
          <p:nvPr/>
        </p:nvSpPr>
        <p:spPr>
          <a:xfrm>
            <a:off x="3438375" y="2890850"/>
            <a:ext cx="1063200" cy="369600"/>
          </a:xfrm>
          <a:prstGeom prst="wedgeRoundRectCallout">
            <a:avLst>
              <a:gd name="adj1" fmla="val -58945"/>
              <a:gd name="adj2" fmla="val -1186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Confirm Password</a:t>
            </a:r>
            <a:endParaRPr/>
          </a:p>
        </p:txBody>
      </p:sp>
      <p:sp>
        <p:nvSpPr>
          <p:cNvPr id="323" name="Google Shape;323;p38"/>
          <p:cNvSpPr/>
          <p:nvPr/>
        </p:nvSpPr>
        <p:spPr>
          <a:xfrm>
            <a:off x="335700" y="3033675"/>
            <a:ext cx="964500" cy="150600"/>
          </a:xfrm>
          <a:prstGeom prst="wedgeRoundRectCallout">
            <a:avLst>
              <a:gd name="adj1" fmla="val 67773"/>
              <a:gd name="adj2" fmla="val 9106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</a:t>
            </a:r>
            <a:endParaRPr/>
          </a:p>
        </p:txBody>
      </p:sp>
      <p:sp>
        <p:nvSpPr>
          <p:cNvPr id="324" name="Google Shape;324;p38"/>
          <p:cNvSpPr/>
          <p:nvPr/>
        </p:nvSpPr>
        <p:spPr>
          <a:xfrm>
            <a:off x="2523975" y="3357575"/>
            <a:ext cx="1228800" cy="150600"/>
          </a:xfrm>
          <a:prstGeom prst="wedgeRoundRectCallout">
            <a:avLst>
              <a:gd name="adj1" fmla="val -59069"/>
              <a:gd name="adj2" fmla="val 3537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 of Birth</a:t>
            </a:r>
            <a:endParaRPr/>
          </a:p>
        </p:txBody>
      </p:sp>
      <p:sp>
        <p:nvSpPr>
          <p:cNvPr id="325" name="Google Shape;325;p38"/>
          <p:cNvSpPr/>
          <p:nvPr/>
        </p:nvSpPr>
        <p:spPr>
          <a:xfrm>
            <a:off x="357025" y="3481400"/>
            <a:ext cx="964500" cy="150600"/>
          </a:xfrm>
          <a:prstGeom prst="wedgeRoundRectCallout">
            <a:avLst>
              <a:gd name="adj1" fmla="val 66055"/>
              <a:gd name="adj2" fmla="val 9103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</a:t>
            </a:r>
            <a:endParaRPr/>
          </a:p>
        </p:txBody>
      </p:sp>
      <p:sp>
        <p:nvSpPr>
          <p:cNvPr id="326" name="Google Shape;326;p38"/>
          <p:cNvSpPr/>
          <p:nvPr/>
        </p:nvSpPr>
        <p:spPr>
          <a:xfrm>
            <a:off x="2119150" y="3783325"/>
            <a:ext cx="695400" cy="181800"/>
          </a:xfrm>
          <a:prstGeom prst="wedgeRoundRectCallout">
            <a:avLst>
              <a:gd name="adj1" fmla="val -65728"/>
              <a:gd name="adj2" fmla="val -1437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27" name="Google Shape;327;p38"/>
          <p:cNvSpPr/>
          <p:nvPr/>
        </p:nvSpPr>
        <p:spPr>
          <a:xfrm>
            <a:off x="406375" y="3833850"/>
            <a:ext cx="964500" cy="150600"/>
          </a:xfrm>
          <a:prstGeom prst="wedgeRoundRectCallout">
            <a:avLst>
              <a:gd name="adj1" fmla="val 61926"/>
              <a:gd name="adj2" fmla="val 499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</a:t>
            </a:r>
            <a:endParaRPr/>
          </a:p>
        </p:txBody>
      </p:sp>
      <p:sp>
        <p:nvSpPr>
          <p:cNvPr id="328" name="Google Shape;328;p38"/>
          <p:cNvSpPr txBox="1"/>
          <p:nvPr/>
        </p:nvSpPr>
        <p:spPr>
          <a:xfrm>
            <a:off x="4668425" y="1150050"/>
            <a:ext cx="23907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Email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email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Username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userame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Phone number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phone number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Password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password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Confirm Password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confirm password </a:t>
            </a:r>
            <a:endParaRPr/>
          </a:p>
        </p:txBody>
      </p:sp>
      <p:sp>
        <p:nvSpPr>
          <p:cNvPr id="329" name="Google Shape;329;p38"/>
          <p:cNvSpPr txBox="1"/>
          <p:nvPr/>
        </p:nvSpPr>
        <p:spPr>
          <a:xfrm>
            <a:off x="6753300" y="1150050"/>
            <a:ext cx="23907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Address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Input address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Date of Birth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Input date of birth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Gender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</a:t>
            </a:r>
            <a:r>
              <a:rPr lang="en" dirty="0">
                <a:solidFill>
                  <a:schemeClr val="dk1"/>
                </a:solidFill>
              </a:rPr>
              <a:t>emilih gender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Login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</a:rPr>
              <a:t>Ke</a:t>
            </a:r>
            <a:r>
              <a:rPr lang="en-US" dirty="0">
                <a:solidFill>
                  <a:schemeClr val="dk1"/>
                </a:solidFill>
              </a:rPr>
              <a:t> login page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Register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Register Account (input semua data)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>
            <a:spLocks noGrp="1"/>
          </p:cNvSpPr>
          <p:nvPr>
            <p:ph type="title"/>
          </p:nvPr>
        </p:nvSpPr>
        <p:spPr>
          <a:xfrm>
            <a:off x="44817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 &gt; Forgot Password</a:t>
            </a:r>
            <a:endParaRPr dirty="0"/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75" y="1066150"/>
            <a:ext cx="5085250" cy="349932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5647800" y="1725150"/>
            <a:ext cx="31845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Judul : Forgot Password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Form : User Melakukan Input Email/No HP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Submit Button : User Akan Diarahkan ke Page Verification Code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"/>
          <p:cNvSpPr/>
          <p:nvPr/>
        </p:nvSpPr>
        <p:spPr>
          <a:xfrm>
            <a:off x="1141975" y="1921875"/>
            <a:ext cx="659100" cy="232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Judul</a:t>
            </a:r>
            <a:endParaRPr/>
          </a:p>
        </p:txBody>
      </p:sp>
      <p:sp>
        <p:nvSpPr>
          <p:cNvPr id="267" name="Google Shape;267;p33"/>
          <p:cNvSpPr/>
          <p:nvPr/>
        </p:nvSpPr>
        <p:spPr>
          <a:xfrm>
            <a:off x="2376800" y="2339550"/>
            <a:ext cx="659100" cy="232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</a:t>
            </a:r>
            <a:endParaRPr/>
          </a:p>
        </p:txBody>
      </p:sp>
      <p:sp>
        <p:nvSpPr>
          <p:cNvPr id="268" name="Google Shape;268;p33"/>
          <p:cNvSpPr/>
          <p:nvPr/>
        </p:nvSpPr>
        <p:spPr>
          <a:xfrm>
            <a:off x="1745375" y="3058225"/>
            <a:ext cx="1012200" cy="408600"/>
          </a:xfrm>
          <a:prstGeom prst="wedgeRectCallout">
            <a:avLst>
              <a:gd name="adj1" fmla="val -90350"/>
              <a:gd name="adj2" fmla="val -91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Button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1451</Words>
  <Application>Microsoft Office PowerPoint</Application>
  <PresentationFormat>On-screen Show (16:9)</PresentationFormat>
  <Paragraphs>486</Paragraphs>
  <Slides>44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Average</vt:lpstr>
      <vt:lpstr>Simple Light</vt:lpstr>
      <vt:lpstr>Kelompok 3 - Minify</vt:lpstr>
      <vt:lpstr>Header</vt:lpstr>
      <vt:lpstr>Navigation menu</vt:lpstr>
      <vt:lpstr>Account Menu</vt:lpstr>
      <vt:lpstr>Footer</vt:lpstr>
      <vt:lpstr>PowerPoint Presentation</vt:lpstr>
      <vt:lpstr>Login Page</vt:lpstr>
      <vt:lpstr>Register Page</vt:lpstr>
      <vt:lpstr>Login &gt; Forgot Password</vt:lpstr>
      <vt:lpstr>Forgot Password &gt; Verification Code</vt:lpstr>
      <vt:lpstr>Verification Code &gt; Change Password</vt:lpstr>
      <vt:lpstr>Profile</vt:lpstr>
      <vt:lpstr>Edit Profile</vt:lpstr>
      <vt:lpstr>Wishlist Page</vt:lpstr>
      <vt:lpstr>My Order</vt:lpstr>
      <vt:lpstr>MyOrder Detail</vt:lpstr>
      <vt:lpstr>Messages</vt:lpstr>
      <vt:lpstr>Chat Room</vt:lpstr>
      <vt:lpstr>Cart</vt:lpstr>
      <vt:lpstr>Checkout</vt:lpstr>
      <vt:lpstr>Payment</vt:lpstr>
      <vt:lpstr>Best Seller Page</vt:lpstr>
      <vt:lpstr>Cards</vt:lpstr>
      <vt:lpstr>Product Page</vt:lpstr>
      <vt:lpstr>Filters</vt:lpstr>
      <vt:lpstr>Cards</vt:lpstr>
      <vt:lpstr>Product Details Page</vt:lpstr>
      <vt:lpstr>Product Image</vt:lpstr>
      <vt:lpstr>PowerPoint Presentation</vt:lpstr>
      <vt:lpstr>Description</vt:lpstr>
      <vt:lpstr>Review</vt:lpstr>
      <vt:lpstr>Company page</vt:lpstr>
      <vt:lpstr>Terms Page </vt:lpstr>
      <vt:lpstr>FAQ Page </vt:lpstr>
      <vt:lpstr>How To Order Page </vt:lpstr>
      <vt:lpstr>Dashboard</vt:lpstr>
      <vt:lpstr>Dashboard&gt;General</vt:lpstr>
      <vt:lpstr>Dashboard&gt;Katalog</vt:lpstr>
      <vt:lpstr>Dashboard&gt;Katalog&gt;Add Product</vt:lpstr>
      <vt:lpstr>Dashboard&gt;Katalog&gt;Add Category/Brand</vt:lpstr>
      <vt:lpstr>Dashboard&gt;Katalog&gt;Edit Product</vt:lpstr>
      <vt:lpstr>Dashboard&gt;Order</vt:lpstr>
      <vt:lpstr>Dashboard&gt;Messages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Kelompok 3 - Minify</dc:title>
  <dc:creator>Kevin Adhi</dc:creator>
  <cp:lastModifiedBy>Kevin Adhi</cp:lastModifiedBy>
  <cp:revision>3</cp:revision>
  <dcterms:modified xsi:type="dcterms:W3CDTF">2021-09-21T18:56:44Z</dcterms:modified>
</cp:coreProperties>
</file>